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1CB2F0-B93F-48B5-97B9-AFD9B661CF5A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</dgm:pt>
    <dgm:pt modelId="{9E63B144-71B1-4B35-98FE-704FF99F8E22}">
      <dgm:prSet phldrT="[Text]"/>
      <dgm:spPr/>
      <dgm:t>
        <a:bodyPr/>
        <a:lstStyle/>
        <a:p>
          <a:r>
            <a:rPr lang="en-US" dirty="0" err="1"/>
            <a:t>Normalisasi</a:t>
          </a:r>
          <a:r>
            <a:rPr lang="en-US" dirty="0"/>
            <a:t> Typo</a:t>
          </a:r>
          <a:endParaRPr lang="en-ID" dirty="0"/>
        </a:p>
      </dgm:t>
    </dgm:pt>
    <dgm:pt modelId="{2A90D3C7-9F86-43C6-B6DD-A9F3E3CE4F5B}" type="parTrans" cxnId="{40BB7EB0-2E37-47B5-9E48-BAE69E5E2651}">
      <dgm:prSet/>
      <dgm:spPr/>
      <dgm:t>
        <a:bodyPr/>
        <a:lstStyle/>
        <a:p>
          <a:endParaRPr lang="en-ID"/>
        </a:p>
      </dgm:t>
    </dgm:pt>
    <dgm:pt modelId="{33BD3F83-6EB7-4C2B-B9BC-338D1582A714}" type="sibTrans" cxnId="{40BB7EB0-2E37-47B5-9E48-BAE69E5E2651}">
      <dgm:prSet/>
      <dgm:spPr/>
      <dgm:t>
        <a:bodyPr/>
        <a:lstStyle/>
        <a:p>
          <a:endParaRPr lang="en-ID"/>
        </a:p>
      </dgm:t>
    </dgm:pt>
    <dgm:pt modelId="{F7D7C4A8-E2DB-47C6-A883-9C83172DEB1A}">
      <dgm:prSet phldrT="[Text]"/>
      <dgm:spPr/>
      <dgm:t>
        <a:bodyPr/>
        <a:lstStyle/>
        <a:p>
          <a:r>
            <a:rPr lang="en-US" dirty="0"/>
            <a:t>Module Routing</a:t>
          </a:r>
          <a:endParaRPr lang="en-ID" dirty="0"/>
        </a:p>
      </dgm:t>
    </dgm:pt>
    <dgm:pt modelId="{55C59765-6383-4B95-8CB3-5ADA03C3909E}" type="parTrans" cxnId="{5FAD5294-5EB1-4B74-BB7E-7AB6AD9B3A90}">
      <dgm:prSet/>
      <dgm:spPr/>
      <dgm:t>
        <a:bodyPr/>
        <a:lstStyle/>
        <a:p>
          <a:endParaRPr lang="en-ID"/>
        </a:p>
      </dgm:t>
    </dgm:pt>
    <dgm:pt modelId="{2F7EB238-F2E9-4FF1-B464-F161F763F077}" type="sibTrans" cxnId="{5FAD5294-5EB1-4B74-BB7E-7AB6AD9B3A90}">
      <dgm:prSet/>
      <dgm:spPr/>
      <dgm:t>
        <a:bodyPr/>
        <a:lstStyle/>
        <a:p>
          <a:endParaRPr lang="en-ID"/>
        </a:p>
      </dgm:t>
    </dgm:pt>
    <dgm:pt modelId="{5C506F20-8560-4A4E-9AFD-E9E6E047F607}">
      <dgm:prSet phldrT="[Text]"/>
      <dgm:spPr/>
      <dgm:t>
        <a:bodyPr/>
        <a:lstStyle/>
        <a:p>
          <a:r>
            <a:rPr lang="en-US" dirty="0"/>
            <a:t>Response Generator</a:t>
          </a:r>
          <a:endParaRPr lang="en-ID" dirty="0"/>
        </a:p>
      </dgm:t>
    </dgm:pt>
    <dgm:pt modelId="{7C3FD5A0-00C3-4A79-8F6E-75583F36F223}" type="parTrans" cxnId="{CA7522D3-5BA2-4009-AE07-BAA81B7081DD}">
      <dgm:prSet/>
      <dgm:spPr/>
      <dgm:t>
        <a:bodyPr/>
        <a:lstStyle/>
        <a:p>
          <a:endParaRPr lang="en-ID"/>
        </a:p>
      </dgm:t>
    </dgm:pt>
    <dgm:pt modelId="{12D0ECC9-F059-4EC0-9CEB-FABA5FD51A7F}" type="sibTrans" cxnId="{CA7522D3-5BA2-4009-AE07-BAA81B7081DD}">
      <dgm:prSet/>
      <dgm:spPr/>
      <dgm:t>
        <a:bodyPr/>
        <a:lstStyle/>
        <a:p>
          <a:endParaRPr lang="en-ID"/>
        </a:p>
      </dgm:t>
    </dgm:pt>
    <dgm:pt modelId="{AF1F7424-3DDE-4ABE-BD62-91CD569D8C50}">
      <dgm:prSet phldrT="[Text]"/>
      <dgm:spPr/>
      <dgm:t>
        <a:bodyPr/>
        <a:lstStyle/>
        <a:p>
          <a:r>
            <a:rPr lang="en-US" dirty="0" err="1"/>
            <a:t>Penanganan</a:t>
          </a:r>
          <a:r>
            <a:rPr lang="en-US" dirty="0"/>
            <a:t> typo </a:t>
          </a:r>
          <a:r>
            <a:rPr lang="en-US" dirty="0" err="1"/>
            <a:t>dari</a:t>
          </a:r>
          <a:r>
            <a:rPr lang="en-US" dirty="0"/>
            <a:t> user</a:t>
          </a:r>
          <a:endParaRPr lang="en-ID" dirty="0"/>
        </a:p>
      </dgm:t>
    </dgm:pt>
    <dgm:pt modelId="{C6662E91-A114-4C95-8A4E-E341A2F9A8AA}" type="parTrans" cxnId="{1EF07C09-4BAB-48B2-824A-CB09E498F62E}">
      <dgm:prSet/>
      <dgm:spPr/>
      <dgm:t>
        <a:bodyPr/>
        <a:lstStyle/>
        <a:p>
          <a:endParaRPr lang="en-ID"/>
        </a:p>
      </dgm:t>
    </dgm:pt>
    <dgm:pt modelId="{BF97BE3E-A3BC-4082-A9E1-5F08D87CC4B2}" type="sibTrans" cxnId="{1EF07C09-4BAB-48B2-824A-CB09E498F62E}">
      <dgm:prSet/>
      <dgm:spPr/>
      <dgm:t>
        <a:bodyPr/>
        <a:lstStyle/>
        <a:p>
          <a:endParaRPr lang="en-ID"/>
        </a:p>
      </dgm:t>
    </dgm:pt>
    <dgm:pt modelId="{A1C57E3B-275C-41D6-93D6-EDAFDDD9BCA3}">
      <dgm:prSet phldrT="[Text]"/>
      <dgm:spPr/>
      <dgm:t>
        <a:bodyPr/>
        <a:lstStyle/>
        <a:p>
          <a:r>
            <a:rPr lang="en-US" dirty="0" err="1"/>
            <a:t>Penanganan</a:t>
          </a:r>
          <a:r>
            <a:rPr lang="en-US" dirty="0"/>
            <a:t> kata </a:t>
          </a:r>
          <a:r>
            <a:rPr lang="en-US" dirty="0" err="1"/>
            <a:t>tidak</a:t>
          </a:r>
          <a:r>
            <a:rPr lang="en-US" dirty="0"/>
            <a:t> </a:t>
          </a:r>
          <a:r>
            <a:rPr lang="en-US" dirty="0" err="1"/>
            <a:t>baku</a:t>
          </a:r>
          <a:r>
            <a:rPr lang="en-US" dirty="0"/>
            <a:t> </a:t>
          </a:r>
          <a:r>
            <a:rPr lang="en-US" dirty="0" err="1"/>
            <a:t>dari</a:t>
          </a:r>
          <a:r>
            <a:rPr lang="en-US" dirty="0"/>
            <a:t> user</a:t>
          </a:r>
          <a:endParaRPr lang="en-ID" dirty="0"/>
        </a:p>
      </dgm:t>
    </dgm:pt>
    <dgm:pt modelId="{D72809E0-07B4-44AD-8814-15D1B40051BF}" type="parTrans" cxnId="{F9591E5C-80F6-4499-A143-A53BB251D47A}">
      <dgm:prSet/>
      <dgm:spPr/>
      <dgm:t>
        <a:bodyPr/>
        <a:lstStyle/>
        <a:p>
          <a:endParaRPr lang="en-ID"/>
        </a:p>
      </dgm:t>
    </dgm:pt>
    <dgm:pt modelId="{1D9AFEA0-ACE9-4C4C-BF61-0AD3A0B43D43}" type="sibTrans" cxnId="{F9591E5C-80F6-4499-A143-A53BB251D47A}">
      <dgm:prSet/>
      <dgm:spPr/>
      <dgm:t>
        <a:bodyPr/>
        <a:lstStyle/>
        <a:p>
          <a:endParaRPr lang="en-ID"/>
        </a:p>
      </dgm:t>
    </dgm:pt>
    <dgm:pt modelId="{F3EE0E0A-5C07-4F21-8FBD-B624262F3D84}">
      <dgm:prSet phldrT="[Text]"/>
      <dgm:spPr/>
      <dgm:t>
        <a:bodyPr/>
        <a:lstStyle/>
        <a:p>
          <a:r>
            <a:rPr lang="en-US" dirty="0" err="1"/>
            <a:t>Penanganan</a:t>
          </a:r>
          <a:r>
            <a:rPr lang="en-US" dirty="0"/>
            <a:t> </a:t>
          </a:r>
          <a:r>
            <a:rPr lang="en-US" dirty="0" err="1"/>
            <a:t>singkatan</a:t>
          </a:r>
          <a:r>
            <a:rPr lang="en-US" dirty="0"/>
            <a:t> </a:t>
          </a:r>
          <a:r>
            <a:rPr lang="en-US" dirty="0" err="1"/>
            <a:t>dari</a:t>
          </a:r>
          <a:r>
            <a:rPr lang="en-US" dirty="0"/>
            <a:t> user</a:t>
          </a:r>
          <a:endParaRPr lang="en-ID" dirty="0"/>
        </a:p>
      </dgm:t>
    </dgm:pt>
    <dgm:pt modelId="{77EDF7DF-B5A3-42CC-AC6D-26ED7E76A700}" type="parTrans" cxnId="{33B9FB8A-85D9-4410-909A-A3DBBC320DA6}">
      <dgm:prSet/>
      <dgm:spPr/>
      <dgm:t>
        <a:bodyPr/>
        <a:lstStyle/>
        <a:p>
          <a:endParaRPr lang="en-ID"/>
        </a:p>
      </dgm:t>
    </dgm:pt>
    <dgm:pt modelId="{BD6A4158-201E-40E8-AE7C-E88517B28086}" type="sibTrans" cxnId="{33B9FB8A-85D9-4410-909A-A3DBBC320DA6}">
      <dgm:prSet/>
      <dgm:spPr/>
      <dgm:t>
        <a:bodyPr/>
        <a:lstStyle/>
        <a:p>
          <a:endParaRPr lang="en-ID"/>
        </a:p>
      </dgm:t>
    </dgm:pt>
    <dgm:pt modelId="{5FD4F9F7-B344-4869-9699-E1607FAC0D20}">
      <dgm:prSet phldrT="[Text]"/>
      <dgm:spPr/>
      <dgm:t>
        <a:bodyPr/>
        <a:lstStyle/>
        <a:p>
          <a:r>
            <a:rPr lang="en-US" dirty="0" err="1"/>
            <a:t>Deteksi</a:t>
          </a:r>
          <a:r>
            <a:rPr lang="en-US" dirty="0"/>
            <a:t> </a:t>
          </a:r>
          <a:r>
            <a:rPr lang="en-US" dirty="0" err="1"/>
            <a:t>maksud</a:t>
          </a:r>
          <a:r>
            <a:rPr lang="en-US" dirty="0"/>
            <a:t> </a:t>
          </a:r>
          <a:r>
            <a:rPr lang="en-US" dirty="0" err="1"/>
            <a:t>kalimat</a:t>
          </a:r>
          <a:r>
            <a:rPr lang="en-US" dirty="0"/>
            <a:t> </a:t>
          </a:r>
          <a:r>
            <a:rPr lang="en-US" dirty="0" err="1"/>
            <a:t>atau</a:t>
          </a:r>
          <a:r>
            <a:rPr lang="en-US" dirty="0"/>
            <a:t> </a:t>
          </a:r>
          <a:r>
            <a:rPr lang="en-US" dirty="0" err="1"/>
            <a:t>pertanyaan</a:t>
          </a:r>
          <a:endParaRPr lang="en-ID" dirty="0"/>
        </a:p>
      </dgm:t>
    </dgm:pt>
    <dgm:pt modelId="{B5202A8E-D569-4A5E-99D6-B2CEF43F362D}" type="parTrans" cxnId="{F0FA1614-EB9B-4FFC-9642-8B2F23A005D9}">
      <dgm:prSet/>
      <dgm:spPr/>
      <dgm:t>
        <a:bodyPr/>
        <a:lstStyle/>
        <a:p>
          <a:endParaRPr lang="en-ID"/>
        </a:p>
      </dgm:t>
    </dgm:pt>
    <dgm:pt modelId="{EB0A3736-B341-4427-9C4C-85745BA245B2}" type="sibTrans" cxnId="{F0FA1614-EB9B-4FFC-9642-8B2F23A005D9}">
      <dgm:prSet/>
      <dgm:spPr/>
      <dgm:t>
        <a:bodyPr/>
        <a:lstStyle/>
        <a:p>
          <a:endParaRPr lang="en-ID"/>
        </a:p>
      </dgm:t>
    </dgm:pt>
    <dgm:pt modelId="{B53DB3B8-BF97-4EF1-B36B-42F832A73FBB}">
      <dgm:prSet phldrT="[Text]"/>
      <dgm:spPr/>
      <dgm:t>
        <a:bodyPr/>
        <a:lstStyle/>
        <a:p>
          <a:r>
            <a:rPr lang="en-US" dirty="0" err="1"/>
            <a:t>Sebagai</a:t>
          </a:r>
          <a:r>
            <a:rPr lang="en-US" dirty="0"/>
            <a:t> routing </a:t>
          </a:r>
          <a:r>
            <a:rPr lang="en-US" dirty="0" err="1"/>
            <a:t>modul</a:t>
          </a:r>
          <a:r>
            <a:rPr lang="en-US" dirty="0"/>
            <a:t> </a:t>
          </a:r>
          <a:r>
            <a:rPr lang="en-US" dirty="0" err="1"/>
            <a:t>dari</a:t>
          </a:r>
          <a:r>
            <a:rPr lang="en-US" dirty="0"/>
            <a:t> </a:t>
          </a:r>
          <a:r>
            <a:rPr lang="en-US" dirty="0" err="1"/>
            <a:t>kalimat</a:t>
          </a:r>
          <a:r>
            <a:rPr lang="en-US" dirty="0"/>
            <a:t> user</a:t>
          </a:r>
          <a:endParaRPr lang="en-ID" dirty="0"/>
        </a:p>
      </dgm:t>
    </dgm:pt>
    <dgm:pt modelId="{4591C880-D8BE-469E-A182-E5AA5DC27560}" type="parTrans" cxnId="{8D4F74FC-EFAF-4A82-BC90-76E5405A7048}">
      <dgm:prSet/>
      <dgm:spPr/>
      <dgm:t>
        <a:bodyPr/>
        <a:lstStyle/>
        <a:p>
          <a:endParaRPr lang="en-ID"/>
        </a:p>
      </dgm:t>
    </dgm:pt>
    <dgm:pt modelId="{9F2E7218-4A08-4FA7-84EF-417097F5F378}" type="sibTrans" cxnId="{8D4F74FC-EFAF-4A82-BC90-76E5405A7048}">
      <dgm:prSet/>
      <dgm:spPr/>
      <dgm:t>
        <a:bodyPr/>
        <a:lstStyle/>
        <a:p>
          <a:endParaRPr lang="en-ID"/>
        </a:p>
      </dgm:t>
    </dgm:pt>
    <dgm:pt modelId="{318F70A0-DBEF-4D16-853C-7D0962F13051}">
      <dgm:prSet phldrT="[Text]"/>
      <dgm:spPr/>
      <dgm:t>
        <a:bodyPr/>
        <a:lstStyle/>
        <a:p>
          <a:r>
            <a:rPr lang="en-US" dirty="0"/>
            <a:t>Gateway </a:t>
          </a:r>
          <a:r>
            <a:rPr lang="en-US" dirty="0" err="1"/>
            <a:t>ke</a:t>
          </a:r>
          <a:r>
            <a:rPr lang="en-US" dirty="0"/>
            <a:t> </a:t>
          </a:r>
          <a:r>
            <a:rPr lang="en-US" dirty="0" err="1"/>
            <a:t>sistem</a:t>
          </a:r>
          <a:r>
            <a:rPr lang="en-US" dirty="0"/>
            <a:t> </a:t>
          </a:r>
          <a:r>
            <a:rPr lang="en-US" dirty="0" err="1"/>
            <a:t>eksisting</a:t>
          </a:r>
          <a:r>
            <a:rPr lang="en-US" dirty="0"/>
            <a:t> yang </a:t>
          </a:r>
          <a:r>
            <a:rPr lang="en-US" dirty="0" err="1"/>
            <a:t>berjalan</a:t>
          </a:r>
          <a:endParaRPr lang="en-ID" dirty="0"/>
        </a:p>
      </dgm:t>
    </dgm:pt>
    <dgm:pt modelId="{CBE95667-43EB-4C58-ACB6-EEDDAFDAB1D4}" type="parTrans" cxnId="{6F027B35-1CF7-4F7E-A270-A313D490DB63}">
      <dgm:prSet/>
      <dgm:spPr/>
      <dgm:t>
        <a:bodyPr/>
        <a:lstStyle/>
        <a:p>
          <a:endParaRPr lang="en-ID"/>
        </a:p>
      </dgm:t>
    </dgm:pt>
    <dgm:pt modelId="{9019D00E-F09A-4231-A72A-02CAC519A3CF}" type="sibTrans" cxnId="{6F027B35-1CF7-4F7E-A270-A313D490DB63}">
      <dgm:prSet/>
      <dgm:spPr/>
      <dgm:t>
        <a:bodyPr/>
        <a:lstStyle/>
        <a:p>
          <a:endParaRPr lang="en-ID"/>
        </a:p>
      </dgm:t>
    </dgm:pt>
    <dgm:pt modelId="{34712184-5755-4D82-84F0-71BCBF0E651B}">
      <dgm:prSet phldrT="[Text]"/>
      <dgm:spPr/>
      <dgm:t>
        <a:bodyPr/>
        <a:lstStyle/>
        <a:p>
          <a:r>
            <a:rPr lang="en-US" dirty="0" err="1"/>
            <a:t>Authentikasi</a:t>
          </a:r>
          <a:endParaRPr lang="en-ID" dirty="0"/>
        </a:p>
      </dgm:t>
    </dgm:pt>
    <dgm:pt modelId="{1E68644A-2E0A-4505-86BF-2C1A5504DF94}" type="parTrans" cxnId="{26A58FEE-6B9C-4F98-AB3E-4D52895A96DA}">
      <dgm:prSet/>
      <dgm:spPr/>
      <dgm:t>
        <a:bodyPr/>
        <a:lstStyle/>
        <a:p>
          <a:endParaRPr lang="en-ID"/>
        </a:p>
      </dgm:t>
    </dgm:pt>
    <dgm:pt modelId="{193CBB51-9BC2-4527-AD9F-7A21A61D1D32}" type="sibTrans" cxnId="{26A58FEE-6B9C-4F98-AB3E-4D52895A96DA}">
      <dgm:prSet/>
      <dgm:spPr/>
      <dgm:t>
        <a:bodyPr/>
        <a:lstStyle/>
        <a:p>
          <a:endParaRPr lang="en-ID"/>
        </a:p>
      </dgm:t>
    </dgm:pt>
    <dgm:pt modelId="{994972D6-E7AA-437D-8B83-40B68416550A}">
      <dgm:prSet phldrT="[Text]"/>
      <dgm:spPr/>
      <dgm:t>
        <a:bodyPr/>
        <a:lstStyle/>
        <a:p>
          <a:r>
            <a:rPr lang="en-US" dirty="0" err="1"/>
            <a:t>Memastikan</a:t>
          </a:r>
          <a:r>
            <a:rPr lang="en-US" dirty="0"/>
            <a:t> User </a:t>
          </a:r>
          <a:r>
            <a:rPr lang="en-US" dirty="0" err="1"/>
            <a:t>memiliki</a:t>
          </a:r>
          <a:r>
            <a:rPr lang="en-US" dirty="0"/>
            <a:t> </a:t>
          </a:r>
          <a:r>
            <a:rPr lang="en-US" dirty="0" err="1"/>
            <a:t>hak</a:t>
          </a:r>
          <a:r>
            <a:rPr lang="en-US" dirty="0"/>
            <a:t> </a:t>
          </a:r>
          <a:r>
            <a:rPr lang="en-US" dirty="0" err="1"/>
            <a:t>akses</a:t>
          </a:r>
          <a:r>
            <a:rPr lang="en-US" dirty="0"/>
            <a:t> </a:t>
          </a:r>
          <a:r>
            <a:rPr lang="en-US" dirty="0" err="1"/>
            <a:t>ke</a:t>
          </a:r>
          <a:r>
            <a:rPr lang="en-US" dirty="0"/>
            <a:t> </a:t>
          </a:r>
          <a:r>
            <a:rPr lang="en-US" dirty="0" err="1"/>
            <a:t>sistem</a:t>
          </a:r>
          <a:endParaRPr lang="en-ID" dirty="0"/>
        </a:p>
      </dgm:t>
    </dgm:pt>
    <dgm:pt modelId="{FB2692E2-E974-4642-8D1B-186ADB8DC9B0}" type="parTrans" cxnId="{17E75D38-5D7F-474B-A1A9-E7D03735A829}">
      <dgm:prSet/>
      <dgm:spPr/>
      <dgm:t>
        <a:bodyPr/>
        <a:lstStyle/>
        <a:p>
          <a:endParaRPr lang="en-ID"/>
        </a:p>
      </dgm:t>
    </dgm:pt>
    <dgm:pt modelId="{A61170CF-0E56-487D-9E22-28CAF2A4367E}" type="sibTrans" cxnId="{17E75D38-5D7F-474B-A1A9-E7D03735A829}">
      <dgm:prSet/>
      <dgm:spPr/>
      <dgm:t>
        <a:bodyPr/>
        <a:lstStyle/>
        <a:p>
          <a:endParaRPr lang="en-ID"/>
        </a:p>
      </dgm:t>
    </dgm:pt>
    <dgm:pt modelId="{982D5F93-5E9E-46CE-AD0D-EFE74AE8F4C5}">
      <dgm:prSet phldrT="[Text]"/>
      <dgm:spPr/>
      <dgm:t>
        <a:bodyPr/>
        <a:lstStyle/>
        <a:p>
          <a:r>
            <a:rPr lang="en-US" dirty="0" err="1"/>
            <a:t>Memastikan</a:t>
          </a:r>
          <a:r>
            <a:rPr lang="en-US" dirty="0"/>
            <a:t> Role User </a:t>
          </a:r>
          <a:r>
            <a:rPr lang="en-US" dirty="0" err="1"/>
            <a:t>benar</a:t>
          </a:r>
          <a:r>
            <a:rPr lang="en-US" dirty="0"/>
            <a:t> </a:t>
          </a:r>
          <a:r>
            <a:rPr lang="en-US" dirty="0" err="1"/>
            <a:t>ada</a:t>
          </a:r>
          <a:r>
            <a:rPr lang="en-US" dirty="0"/>
            <a:t> dan valid</a:t>
          </a:r>
          <a:endParaRPr lang="en-ID" dirty="0"/>
        </a:p>
      </dgm:t>
    </dgm:pt>
    <dgm:pt modelId="{29AD9DB1-2B76-4A13-99BD-2498FA385E82}" type="parTrans" cxnId="{ADAF3C76-E422-44E7-A819-434C06E2623C}">
      <dgm:prSet/>
      <dgm:spPr/>
      <dgm:t>
        <a:bodyPr/>
        <a:lstStyle/>
        <a:p>
          <a:endParaRPr lang="en-ID"/>
        </a:p>
      </dgm:t>
    </dgm:pt>
    <dgm:pt modelId="{7260462A-37F6-4A98-9DFD-7194E798AFA7}" type="sibTrans" cxnId="{ADAF3C76-E422-44E7-A819-434C06E2623C}">
      <dgm:prSet/>
      <dgm:spPr/>
      <dgm:t>
        <a:bodyPr/>
        <a:lstStyle/>
        <a:p>
          <a:endParaRPr lang="en-ID"/>
        </a:p>
      </dgm:t>
    </dgm:pt>
    <dgm:pt modelId="{01BCB023-5B33-428D-8F67-A0C722EF6547}">
      <dgm:prSet phldrT="[Text]"/>
      <dgm:spPr/>
      <dgm:t>
        <a:bodyPr/>
        <a:lstStyle/>
        <a:p>
          <a:r>
            <a:rPr lang="en-US" dirty="0" err="1"/>
            <a:t>Sebagai</a:t>
          </a:r>
          <a:r>
            <a:rPr lang="en-US" dirty="0"/>
            <a:t> </a:t>
          </a:r>
          <a:r>
            <a:rPr lang="en-US" dirty="0" err="1"/>
            <a:t>knownledge</a:t>
          </a:r>
          <a:r>
            <a:rPr lang="en-US" dirty="0"/>
            <a:t> based generator </a:t>
          </a:r>
          <a:r>
            <a:rPr lang="en-US" dirty="0" err="1"/>
            <a:t>dari</a:t>
          </a:r>
          <a:r>
            <a:rPr lang="en-US" dirty="0"/>
            <a:t> FAQ</a:t>
          </a:r>
          <a:endParaRPr lang="en-ID" dirty="0"/>
        </a:p>
      </dgm:t>
    </dgm:pt>
    <dgm:pt modelId="{44D2735B-7472-408E-8954-DF739424583A}" type="parTrans" cxnId="{52CE2A7B-C438-4E3D-A129-55A88A68557C}">
      <dgm:prSet/>
      <dgm:spPr/>
      <dgm:t>
        <a:bodyPr/>
        <a:lstStyle/>
        <a:p>
          <a:endParaRPr lang="en-ID"/>
        </a:p>
      </dgm:t>
    </dgm:pt>
    <dgm:pt modelId="{2DE559A4-1F5E-4A85-9E64-2577C8207F8B}" type="sibTrans" cxnId="{52CE2A7B-C438-4E3D-A129-55A88A68557C}">
      <dgm:prSet/>
      <dgm:spPr/>
      <dgm:t>
        <a:bodyPr/>
        <a:lstStyle/>
        <a:p>
          <a:endParaRPr lang="en-ID"/>
        </a:p>
      </dgm:t>
    </dgm:pt>
    <dgm:pt modelId="{86202C67-A0A3-4B37-877C-91A812FFBAFE}">
      <dgm:prSet phldrT="[Text]"/>
      <dgm:spPr/>
      <dgm:t>
        <a:bodyPr/>
        <a:lstStyle/>
        <a:p>
          <a:r>
            <a:rPr lang="en-US" dirty="0"/>
            <a:t>Generator di training </a:t>
          </a:r>
          <a:r>
            <a:rPr lang="en-US" dirty="0" err="1"/>
            <a:t>menggunakan</a:t>
          </a:r>
          <a:r>
            <a:rPr lang="en-US" dirty="0"/>
            <a:t> model AI </a:t>
          </a:r>
          <a:r>
            <a:rPr lang="en-US" dirty="0" err="1"/>
            <a:t>terkini</a:t>
          </a:r>
          <a:endParaRPr lang="en-ID" dirty="0"/>
        </a:p>
      </dgm:t>
    </dgm:pt>
    <dgm:pt modelId="{2B9B74DC-FCF0-4856-AB08-34760D3BDBF1}" type="parTrans" cxnId="{B7A77678-6C18-46C6-A1CC-BC0AE0F9A9D3}">
      <dgm:prSet/>
      <dgm:spPr/>
      <dgm:t>
        <a:bodyPr/>
        <a:lstStyle/>
        <a:p>
          <a:endParaRPr lang="en-ID"/>
        </a:p>
      </dgm:t>
    </dgm:pt>
    <dgm:pt modelId="{969EC52D-F5B1-4E67-B9C8-4B57724E44B3}" type="sibTrans" cxnId="{B7A77678-6C18-46C6-A1CC-BC0AE0F9A9D3}">
      <dgm:prSet/>
      <dgm:spPr/>
      <dgm:t>
        <a:bodyPr/>
        <a:lstStyle/>
        <a:p>
          <a:endParaRPr lang="en-ID"/>
        </a:p>
      </dgm:t>
    </dgm:pt>
    <dgm:pt modelId="{062C9316-984F-407F-8AE6-0969528304FD}">
      <dgm:prSet phldrT="[Text]"/>
      <dgm:spPr/>
      <dgm:t>
        <a:bodyPr/>
        <a:lstStyle/>
        <a:p>
          <a:r>
            <a:rPr lang="en-US" dirty="0" err="1"/>
            <a:t>Pemilik</a:t>
          </a:r>
          <a:r>
            <a:rPr lang="en-US" dirty="0"/>
            <a:t> proses </a:t>
          </a:r>
          <a:r>
            <a:rPr lang="en-US" dirty="0" err="1"/>
            <a:t>bisnis</a:t>
          </a:r>
          <a:r>
            <a:rPr lang="en-US" dirty="0"/>
            <a:t> </a:t>
          </a:r>
          <a:r>
            <a:rPr lang="en-US" dirty="0" err="1"/>
            <a:t>menentukan</a:t>
          </a:r>
          <a:r>
            <a:rPr lang="en-US" dirty="0"/>
            <a:t> FAQ </a:t>
          </a:r>
          <a:r>
            <a:rPr lang="en-US" dirty="0" err="1"/>
            <a:t>apa</a:t>
          </a:r>
          <a:r>
            <a:rPr lang="en-US" dirty="0"/>
            <a:t> </a:t>
          </a:r>
          <a:r>
            <a:rPr lang="en-US" dirty="0" err="1"/>
            <a:t>saja</a:t>
          </a:r>
          <a:r>
            <a:rPr lang="en-US" dirty="0"/>
            <a:t> yang </a:t>
          </a:r>
          <a:r>
            <a:rPr lang="en-US" dirty="0" err="1"/>
            <a:t>akan</a:t>
          </a:r>
          <a:r>
            <a:rPr lang="en-US" dirty="0"/>
            <a:t> </a:t>
          </a:r>
          <a:r>
            <a:rPr lang="en-US" dirty="0" err="1"/>
            <a:t>dikeluarkan</a:t>
          </a:r>
          <a:r>
            <a:rPr lang="en-US" dirty="0"/>
            <a:t> </a:t>
          </a:r>
          <a:r>
            <a:rPr lang="en-US" dirty="0" err="1"/>
            <a:t>sebagai</a:t>
          </a:r>
          <a:r>
            <a:rPr lang="en-US" dirty="0"/>
            <a:t> response</a:t>
          </a:r>
          <a:endParaRPr lang="en-ID" dirty="0"/>
        </a:p>
      </dgm:t>
    </dgm:pt>
    <dgm:pt modelId="{6AA148DD-4FCD-4C1A-AF34-E1CFCBD6E1C4}" type="parTrans" cxnId="{C2CD9F34-E039-48AD-8C43-2AAC925A20DD}">
      <dgm:prSet/>
      <dgm:spPr/>
      <dgm:t>
        <a:bodyPr/>
        <a:lstStyle/>
        <a:p>
          <a:endParaRPr lang="en-ID"/>
        </a:p>
      </dgm:t>
    </dgm:pt>
    <dgm:pt modelId="{63EA996B-4BB2-4711-B4E5-765BA36125E8}" type="sibTrans" cxnId="{C2CD9F34-E039-48AD-8C43-2AAC925A20DD}">
      <dgm:prSet/>
      <dgm:spPr/>
      <dgm:t>
        <a:bodyPr/>
        <a:lstStyle/>
        <a:p>
          <a:endParaRPr lang="en-ID"/>
        </a:p>
      </dgm:t>
    </dgm:pt>
    <dgm:pt modelId="{C6B9CAE1-E702-42A5-998A-9DD3A9F3E930}" type="pres">
      <dgm:prSet presAssocID="{221CB2F0-B93F-48B5-97B9-AFD9B661CF5A}" presName="linear" presStyleCnt="0">
        <dgm:presLayoutVars>
          <dgm:animLvl val="lvl"/>
          <dgm:resizeHandles val="exact"/>
        </dgm:presLayoutVars>
      </dgm:prSet>
      <dgm:spPr/>
    </dgm:pt>
    <dgm:pt modelId="{6E739FEB-B43F-47BE-8AD0-EC5DB25B4B5A}" type="pres">
      <dgm:prSet presAssocID="{34712184-5755-4D82-84F0-71BCBF0E651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4D8C569-7902-49E9-816D-F4C23AC919F9}" type="pres">
      <dgm:prSet presAssocID="{34712184-5755-4D82-84F0-71BCBF0E651B}" presName="childText" presStyleLbl="revTx" presStyleIdx="0" presStyleCnt="4">
        <dgm:presLayoutVars>
          <dgm:bulletEnabled val="1"/>
        </dgm:presLayoutVars>
      </dgm:prSet>
      <dgm:spPr/>
    </dgm:pt>
    <dgm:pt modelId="{7C9295B0-52AA-4D66-879B-2BB8C2D673F5}" type="pres">
      <dgm:prSet presAssocID="{9E63B144-71B1-4B35-98FE-704FF99F8E2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A45B608-B31B-40E8-9395-F2D2144E161A}" type="pres">
      <dgm:prSet presAssocID="{9E63B144-71B1-4B35-98FE-704FF99F8E22}" presName="childText" presStyleLbl="revTx" presStyleIdx="1" presStyleCnt="4">
        <dgm:presLayoutVars>
          <dgm:bulletEnabled val="1"/>
        </dgm:presLayoutVars>
      </dgm:prSet>
      <dgm:spPr/>
    </dgm:pt>
    <dgm:pt modelId="{F9108B01-BED6-46F8-B3D3-15A2D24A5C29}" type="pres">
      <dgm:prSet presAssocID="{F7D7C4A8-E2DB-47C6-A883-9C83172DEB1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388F148-F22D-4E51-8962-0EB1301F6932}" type="pres">
      <dgm:prSet presAssocID="{F7D7C4A8-E2DB-47C6-A883-9C83172DEB1A}" presName="childText" presStyleLbl="revTx" presStyleIdx="2" presStyleCnt="4">
        <dgm:presLayoutVars>
          <dgm:bulletEnabled val="1"/>
        </dgm:presLayoutVars>
      </dgm:prSet>
      <dgm:spPr/>
    </dgm:pt>
    <dgm:pt modelId="{ADE62D65-5F39-4BC2-A120-DACE801BCE5E}" type="pres">
      <dgm:prSet presAssocID="{5C506F20-8560-4A4E-9AFD-E9E6E047F60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A8B3B16-30C5-4C41-A5CF-A542235EA554}" type="pres">
      <dgm:prSet presAssocID="{5C506F20-8560-4A4E-9AFD-E9E6E047F60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1EF07C09-4BAB-48B2-824A-CB09E498F62E}" srcId="{9E63B144-71B1-4B35-98FE-704FF99F8E22}" destId="{AF1F7424-3DDE-4ABE-BD62-91CD569D8C50}" srcOrd="0" destOrd="0" parTransId="{C6662E91-A114-4C95-8A4E-E341A2F9A8AA}" sibTransId="{BF97BE3E-A3BC-4082-A9E1-5F08D87CC4B2}"/>
    <dgm:cxn modelId="{F0FA1614-EB9B-4FFC-9642-8B2F23A005D9}" srcId="{F7D7C4A8-E2DB-47C6-A883-9C83172DEB1A}" destId="{5FD4F9F7-B344-4869-9699-E1607FAC0D20}" srcOrd="0" destOrd="0" parTransId="{B5202A8E-D569-4A5E-99D6-B2CEF43F362D}" sibTransId="{EB0A3736-B341-4427-9C4C-85745BA245B2}"/>
    <dgm:cxn modelId="{3DB28C2A-B016-41CC-8DE1-C380BEFC8D7C}" type="presOf" srcId="{5C506F20-8560-4A4E-9AFD-E9E6E047F607}" destId="{ADE62D65-5F39-4BC2-A120-DACE801BCE5E}" srcOrd="0" destOrd="0" presId="urn:microsoft.com/office/officeart/2005/8/layout/vList2"/>
    <dgm:cxn modelId="{68FA262C-0257-4D3D-9AE0-04AC8A12E6BF}" type="presOf" srcId="{A1C57E3B-275C-41D6-93D6-EDAFDDD9BCA3}" destId="{0A45B608-B31B-40E8-9395-F2D2144E161A}" srcOrd="0" destOrd="1" presId="urn:microsoft.com/office/officeart/2005/8/layout/vList2"/>
    <dgm:cxn modelId="{6297332C-77DA-419C-AE5C-00E4317F0BBD}" type="presOf" srcId="{B53DB3B8-BF97-4EF1-B36B-42F832A73FBB}" destId="{9388F148-F22D-4E51-8962-0EB1301F6932}" srcOrd="0" destOrd="1" presId="urn:microsoft.com/office/officeart/2005/8/layout/vList2"/>
    <dgm:cxn modelId="{C2CD9F34-E039-48AD-8C43-2AAC925A20DD}" srcId="{5C506F20-8560-4A4E-9AFD-E9E6E047F607}" destId="{062C9316-984F-407F-8AE6-0969528304FD}" srcOrd="2" destOrd="0" parTransId="{6AA148DD-4FCD-4C1A-AF34-E1CFCBD6E1C4}" sibTransId="{63EA996B-4BB2-4711-B4E5-765BA36125E8}"/>
    <dgm:cxn modelId="{6F027B35-1CF7-4F7E-A270-A313D490DB63}" srcId="{F7D7C4A8-E2DB-47C6-A883-9C83172DEB1A}" destId="{318F70A0-DBEF-4D16-853C-7D0962F13051}" srcOrd="2" destOrd="0" parTransId="{CBE95667-43EB-4C58-ACB6-EEDDAFDAB1D4}" sibTransId="{9019D00E-F09A-4231-A72A-02CAC519A3CF}"/>
    <dgm:cxn modelId="{E9652737-9AFE-4A07-8C4E-E8F9B36970B4}" type="presOf" srcId="{221CB2F0-B93F-48B5-97B9-AFD9B661CF5A}" destId="{C6B9CAE1-E702-42A5-998A-9DD3A9F3E930}" srcOrd="0" destOrd="0" presId="urn:microsoft.com/office/officeart/2005/8/layout/vList2"/>
    <dgm:cxn modelId="{17E75D38-5D7F-474B-A1A9-E7D03735A829}" srcId="{34712184-5755-4D82-84F0-71BCBF0E651B}" destId="{994972D6-E7AA-437D-8B83-40B68416550A}" srcOrd="0" destOrd="0" parTransId="{FB2692E2-E974-4642-8D1B-186ADB8DC9B0}" sibTransId="{A61170CF-0E56-487D-9E22-28CAF2A4367E}"/>
    <dgm:cxn modelId="{F9591E5C-80F6-4499-A143-A53BB251D47A}" srcId="{9E63B144-71B1-4B35-98FE-704FF99F8E22}" destId="{A1C57E3B-275C-41D6-93D6-EDAFDDD9BCA3}" srcOrd="1" destOrd="0" parTransId="{D72809E0-07B4-44AD-8814-15D1B40051BF}" sibTransId="{1D9AFEA0-ACE9-4C4C-BF61-0AD3A0B43D43}"/>
    <dgm:cxn modelId="{D87E0D62-1CF7-4791-9BA3-B39808F16727}" type="presOf" srcId="{01BCB023-5B33-428D-8F67-A0C722EF6547}" destId="{CA8B3B16-30C5-4C41-A5CF-A542235EA554}" srcOrd="0" destOrd="0" presId="urn:microsoft.com/office/officeart/2005/8/layout/vList2"/>
    <dgm:cxn modelId="{E4A25E4D-C397-4031-AA0C-65CA9946BAD8}" type="presOf" srcId="{994972D6-E7AA-437D-8B83-40B68416550A}" destId="{04D8C569-7902-49E9-816D-F4C23AC919F9}" srcOrd="0" destOrd="0" presId="urn:microsoft.com/office/officeart/2005/8/layout/vList2"/>
    <dgm:cxn modelId="{17E46B74-4738-4608-9739-4B19EC9B5F59}" type="presOf" srcId="{9E63B144-71B1-4B35-98FE-704FF99F8E22}" destId="{7C9295B0-52AA-4D66-879B-2BB8C2D673F5}" srcOrd="0" destOrd="0" presId="urn:microsoft.com/office/officeart/2005/8/layout/vList2"/>
    <dgm:cxn modelId="{ADAF3C76-E422-44E7-A819-434C06E2623C}" srcId="{34712184-5755-4D82-84F0-71BCBF0E651B}" destId="{982D5F93-5E9E-46CE-AD0D-EFE74AE8F4C5}" srcOrd="1" destOrd="0" parTransId="{29AD9DB1-2B76-4A13-99BD-2498FA385E82}" sibTransId="{7260462A-37F6-4A98-9DFD-7194E798AFA7}"/>
    <dgm:cxn modelId="{06144476-9E42-4F08-90AF-10B3DE9E237F}" type="presOf" srcId="{F3EE0E0A-5C07-4F21-8FBD-B624262F3D84}" destId="{0A45B608-B31B-40E8-9395-F2D2144E161A}" srcOrd="0" destOrd="2" presId="urn:microsoft.com/office/officeart/2005/8/layout/vList2"/>
    <dgm:cxn modelId="{B7A77678-6C18-46C6-A1CC-BC0AE0F9A9D3}" srcId="{5C506F20-8560-4A4E-9AFD-E9E6E047F607}" destId="{86202C67-A0A3-4B37-877C-91A812FFBAFE}" srcOrd="1" destOrd="0" parTransId="{2B9B74DC-FCF0-4856-AB08-34760D3BDBF1}" sibTransId="{969EC52D-F5B1-4E67-B9C8-4B57724E44B3}"/>
    <dgm:cxn modelId="{52CE2A7B-C438-4E3D-A129-55A88A68557C}" srcId="{5C506F20-8560-4A4E-9AFD-E9E6E047F607}" destId="{01BCB023-5B33-428D-8F67-A0C722EF6547}" srcOrd="0" destOrd="0" parTransId="{44D2735B-7472-408E-8954-DF739424583A}" sibTransId="{2DE559A4-1F5E-4A85-9E64-2577C8207F8B}"/>
    <dgm:cxn modelId="{07BA8981-686F-4BEA-87B8-E12EB2169016}" type="presOf" srcId="{982D5F93-5E9E-46CE-AD0D-EFE74AE8F4C5}" destId="{04D8C569-7902-49E9-816D-F4C23AC919F9}" srcOrd="0" destOrd="1" presId="urn:microsoft.com/office/officeart/2005/8/layout/vList2"/>
    <dgm:cxn modelId="{33B9FB8A-85D9-4410-909A-A3DBBC320DA6}" srcId="{9E63B144-71B1-4B35-98FE-704FF99F8E22}" destId="{F3EE0E0A-5C07-4F21-8FBD-B624262F3D84}" srcOrd="2" destOrd="0" parTransId="{77EDF7DF-B5A3-42CC-AC6D-26ED7E76A700}" sibTransId="{BD6A4158-201E-40E8-AE7C-E88517B28086}"/>
    <dgm:cxn modelId="{5010968B-B467-4D90-B347-F1AF895824B1}" type="presOf" srcId="{86202C67-A0A3-4B37-877C-91A812FFBAFE}" destId="{CA8B3B16-30C5-4C41-A5CF-A542235EA554}" srcOrd="0" destOrd="1" presId="urn:microsoft.com/office/officeart/2005/8/layout/vList2"/>
    <dgm:cxn modelId="{5FAD5294-5EB1-4B74-BB7E-7AB6AD9B3A90}" srcId="{221CB2F0-B93F-48B5-97B9-AFD9B661CF5A}" destId="{F7D7C4A8-E2DB-47C6-A883-9C83172DEB1A}" srcOrd="2" destOrd="0" parTransId="{55C59765-6383-4B95-8CB3-5ADA03C3909E}" sibTransId="{2F7EB238-F2E9-4FF1-B464-F161F763F077}"/>
    <dgm:cxn modelId="{40BB7EB0-2E37-47B5-9E48-BAE69E5E2651}" srcId="{221CB2F0-B93F-48B5-97B9-AFD9B661CF5A}" destId="{9E63B144-71B1-4B35-98FE-704FF99F8E22}" srcOrd="1" destOrd="0" parTransId="{2A90D3C7-9F86-43C6-B6DD-A9F3E3CE4F5B}" sibTransId="{33BD3F83-6EB7-4C2B-B9BC-338D1582A714}"/>
    <dgm:cxn modelId="{9125D1D1-6301-4D07-9827-CA4806FD782C}" type="presOf" srcId="{062C9316-984F-407F-8AE6-0969528304FD}" destId="{CA8B3B16-30C5-4C41-A5CF-A542235EA554}" srcOrd="0" destOrd="2" presId="urn:microsoft.com/office/officeart/2005/8/layout/vList2"/>
    <dgm:cxn modelId="{CA7522D3-5BA2-4009-AE07-BAA81B7081DD}" srcId="{221CB2F0-B93F-48B5-97B9-AFD9B661CF5A}" destId="{5C506F20-8560-4A4E-9AFD-E9E6E047F607}" srcOrd="3" destOrd="0" parTransId="{7C3FD5A0-00C3-4A79-8F6E-75583F36F223}" sibTransId="{12D0ECC9-F059-4EC0-9CEB-FABA5FD51A7F}"/>
    <dgm:cxn modelId="{69E058D7-A838-4057-9842-7327328AF5E8}" type="presOf" srcId="{AF1F7424-3DDE-4ABE-BD62-91CD569D8C50}" destId="{0A45B608-B31B-40E8-9395-F2D2144E161A}" srcOrd="0" destOrd="0" presId="urn:microsoft.com/office/officeart/2005/8/layout/vList2"/>
    <dgm:cxn modelId="{C69A0BDC-E0FF-43EF-94C6-BCE2234063EE}" type="presOf" srcId="{5FD4F9F7-B344-4869-9699-E1607FAC0D20}" destId="{9388F148-F22D-4E51-8962-0EB1301F6932}" srcOrd="0" destOrd="0" presId="urn:microsoft.com/office/officeart/2005/8/layout/vList2"/>
    <dgm:cxn modelId="{26A58FEE-6B9C-4F98-AB3E-4D52895A96DA}" srcId="{221CB2F0-B93F-48B5-97B9-AFD9B661CF5A}" destId="{34712184-5755-4D82-84F0-71BCBF0E651B}" srcOrd="0" destOrd="0" parTransId="{1E68644A-2E0A-4505-86BF-2C1A5504DF94}" sibTransId="{193CBB51-9BC2-4527-AD9F-7A21A61D1D32}"/>
    <dgm:cxn modelId="{0AC2CAFA-C906-4605-AE1B-A4DEB7D93396}" type="presOf" srcId="{34712184-5755-4D82-84F0-71BCBF0E651B}" destId="{6E739FEB-B43F-47BE-8AD0-EC5DB25B4B5A}" srcOrd="0" destOrd="0" presId="urn:microsoft.com/office/officeart/2005/8/layout/vList2"/>
    <dgm:cxn modelId="{50D090FB-EA34-43C5-ABC0-5A65CC50DB6F}" type="presOf" srcId="{318F70A0-DBEF-4D16-853C-7D0962F13051}" destId="{9388F148-F22D-4E51-8962-0EB1301F6932}" srcOrd="0" destOrd="2" presId="urn:microsoft.com/office/officeart/2005/8/layout/vList2"/>
    <dgm:cxn modelId="{523A54FC-829D-4E1F-AC87-519081BBB0D8}" type="presOf" srcId="{F7D7C4A8-E2DB-47C6-A883-9C83172DEB1A}" destId="{F9108B01-BED6-46F8-B3D3-15A2D24A5C29}" srcOrd="0" destOrd="0" presId="urn:microsoft.com/office/officeart/2005/8/layout/vList2"/>
    <dgm:cxn modelId="{8D4F74FC-EFAF-4A82-BC90-76E5405A7048}" srcId="{F7D7C4A8-E2DB-47C6-A883-9C83172DEB1A}" destId="{B53DB3B8-BF97-4EF1-B36B-42F832A73FBB}" srcOrd="1" destOrd="0" parTransId="{4591C880-D8BE-469E-A182-E5AA5DC27560}" sibTransId="{9F2E7218-4A08-4FA7-84EF-417097F5F378}"/>
    <dgm:cxn modelId="{FC7FAD32-22C3-42D7-B411-8A4027505FFE}" type="presParOf" srcId="{C6B9CAE1-E702-42A5-998A-9DD3A9F3E930}" destId="{6E739FEB-B43F-47BE-8AD0-EC5DB25B4B5A}" srcOrd="0" destOrd="0" presId="urn:microsoft.com/office/officeart/2005/8/layout/vList2"/>
    <dgm:cxn modelId="{2FBDD3D4-3FF4-459C-98BE-8867C1154C86}" type="presParOf" srcId="{C6B9CAE1-E702-42A5-998A-9DD3A9F3E930}" destId="{04D8C569-7902-49E9-816D-F4C23AC919F9}" srcOrd="1" destOrd="0" presId="urn:microsoft.com/office/officeart/2005/8/layout/vList2"/>
    <dgm:cxn modelId="{C4356636-1D95-4647-B092-FAEB702AD48F}" type="presParOf" srcId="{C6B9CAE1-E702-42A5-998A-9DD3A9F3E930}" destId="{7C9295B0-52AA-4D66-879B-2BB8C2D673F5}" srcOrd="2" destOrd="0" presId="urn:microsoft.com/office/officeart/2005/8/layout/vList2"/>
    <dgm:cxn modelId="{658403D0-F7BA-4C3F-B613-94E1BDE8544A}" type="presParOf" srcId="{C6B9CAE1-E702-42A5-998A-9DD3A9F3E930}" destId="{0A45B608-B31B-40E8-9395-F2D2144E161A}" srcOrd="3" destOrd="0" presId="urn:microsoft.com/office/officeart/2005/8/layout/vList2"/>
    <dgm:cxn modelId="{1E53E0E7-4237-4A48-8D6A-704649E09787}" type="presParOf" srcId="{C6B9CAE1-E702-42A5-998A-9DD3A9F3E930}" destId="{F9108B01-BED6-46F8-B3D3-15A2D24A5C29}" srcOrd="4" destOrd="0" presId="urn:microsoft.com/office/officeart/2005/8/layout/vList2"/>
    <dgm:cxn modelId="{75C1FC1B-38E9-4DE9-A23E-402DCAB930B5}" type="presParOf" srcId="{C6B9CAE1-E702-42A5-998A-9DD3A9F3E930}" destId="{9388F148-F22D-4E51-8962-0EB1301F6932}" srcOrd="5" destOrd="0" presId="urn:microsoft.com/office/officeart/2005/8/layout/vList2"/>
    <dgm:cxn modelId="{681BA85F-1983-43A9-8819-A901AC2FD4F8}" type="presParOf" srcId="{C6B9CAE1-E702-42A5-998A-9DD3A9F3E930}" destId="{ADE62D65-5F39-4BC2-A120-DACE801BCE5E}" srcOrd="6" destOrd="0" presId="urn:microsoft.com/office/officeart/2005/8/layout/vList2"/>
    <dgm:cxn modelId="{2A2AC049-9F85-48C4-B954-52C0B4863799}" type="presParOf" srcId="{C6B9CAE1-E702-42A5-998A-9DD3A9F3E930}" destId="{CA8B3B16-30C5-4C41-A5CF-A542235EA55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1E21D9-4A3D-4159-83C9-01EA9075BA9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0FA0424-3088-44F0-91D1-2ED35374A772}">
      <dgm:prSet/>
      <dgm:spPr/>
      <dgm:t>
        <a:bodyPr/>
        <a:lstStyle/>
        <a:p>
          <a:r>
            <a:rPr lang="en-US"/>
            <a:t>Infrastructur bisa cloud atau on premise</a:t>
          </a:r>
        </a:p>
      </dgm:t>
    </dgm:pt>
    <dgm:pt modelId="{706AB187-99A8-43C7-9FF4-3066B8B8D271}" type="parTrans" cxnId="{77086A31-F093-43C6-9613-7BE403B49E5D}">
      <dgm:prSet/>
      <dgm:spPr/>
      <dgm:t>
        <a:bodyPr/>
        <a:lstStyle/>
        <a:p>
          <a:endParaRPr lang="en-US"/>
        </a:p>
      </dgm:t>
    </dgm:pt>
    <dgm:pt modelId="{ADDDF05D-4B7F-4741-A9F1-0E2B40DB6E0F}" type="sibTrans" cxnId="{77086A31-F093-43C6-9613-7BE403B49E5D}">
      <dgm:prSet/>
      <dgm:spPr/>
      <dgm:t>
        <a:bodyPr/>
        <a:lstStyle/>
        <a:p>
          <a:endParaRPr lang="en-US"/>
        </a:p>
      </dgm:t>
    </dgm:pt>
    <dgm:pt modelId="{39C24D7F-CFED-4200-A14D-473DF8A5D465}">
      <dgm:prSet/>
      <dgm:spPr/>
      <dgm:t>
        <a:bodyPr/>
        <a:lstStyle/>
        <a:p>
          <a:r>
            <a:rPr lang="en-US"/>
            <a:t>Bisa dintegrasikan langsung dengan sistem yang ada</a:t>
          </a:r>
        </a:p>
      </dgm:t>
    </dgm:pt>
    <dgm:pt modelId="{759C2A9E-4466-4B68-B7B5-65404D58F6AD}" type="parTrans" cxnId="{C85A5085-4DC5-4217-8459-000C3AD6DC17}">
      <dgm:prSet/>
      <dgm:spPr/>
      <dgm:t>
        <a:bodyPr/>
        <a:lstStyle/>
        <a:p>
          <a:endParaRPr lang="en-US"/>
        </a:p>
      </dgm:t>
    </dgm:pt>
    <dgm:pt modelId="{A31F6709-CAE0-4739-982D-7424D6BBE2DF}" type="sibTrans" cxnId="{C85A5085-4DC5-4217-8459-000C3AD6DC17}">
      <dgm:prSet/>
      <dgm:spPr/>
      <dgm:t>
        <a:bodyPr/>
        <a:lstStyle/>
        <a:p>
          <a:endParaRPr lang="en-US"/>
        </a:p>
      </dgm:t>
    </dgm:pt>
    <dgm:pt modelId="{433486F6-1612-43B1-ADE6-EA9777BBB0AF}">
      <dgm:prSet/>
      <dgm:spPr/>
      <dgm:t>
        <a:bodyPr/>
        <a:lstStyle/>
        <a:p>
          <a:r>
            <a:rPr lang="en-US"/>
            <a:t>Bisa dikontrol untuk tata Kelola bahasa.</a:t>
          </a:r>
        </a:p>
      </dgm:t>
    </dgm:pt>
    <dgm:pt modelId="{A72D975D-7F50-4903-95B4-A1E8E4A468EF}" type="parTrans" cxnId="{1D6943FE-0EA8-457B-B7A5-E2AF15E6D3BF}">
      <dgm:prSet/>
      <dgm:spPr/>
      <dgm:t>
        <a:bodyPr/>
        <a:lstStyle/>
        <a:p>
          <a:endParaRPr lang="en-US"/>
        </a:p>
      </dgm:t>
    </dgm:pt>
    <dgm:pt modelId="{C3E63DDF-855A-45CA-8C7C-EAEF1D29650D}" type="sibTrans" cxnId="{1D6943FE-0EA8-457B-B7A5-E2AF15E6D3BF}">
      <dgm:prSet/>
      <dgm:spPr/>
      <dgm:t>
        <a:bodyPr/>
        <a:lstStyle/>
        <a:p>
          <a:endParaRPr lang="en-US"/>
        </a:p>
      </dgm:t>
    </dgm:pt>
    <dgm:pt modelId="{B4F0D300-C20E-4ADC-A9DA-618F7F8FAD06}" type="pres">
      <dgm:prSet presAssocID="{C01E21D9-4A3D-4159-83C9-01EA9075BA99}" presName="linear" presStyleCnt="0">
        <dgm:presLayoutVars>
          <dgm:animLvl val="lvl"/>
          <dgm:resizeHandles val="exact"/>
        </dgm:presLayoutVars>
      </dgm:prSet>
      <dgm:spPr/>
    </dgm:pt>
    <dgm:pt modelId="{61F26219-93FA-4023-91AF-FDB3A21BD429}" type="pres">
      <dgm:prSet presAssocID="{F0FA0424-3088-44F0-91D1-2ED35374A77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56D4C32-9266-484B-9825-BA8E6A35D712}" type="pres">
      <dgm:prSet presAssocID="{ADDDF05D-4B7F-4741-A9F1-0E2B40DB6E0F}" presName="spacer" presStyleCnt="0"/>
      <dgm:spPr/>
    </dgm:pt>
    <dgm:pt modelId="{73DBC26D-8472-49A7-8202-07A9484AE617}" type="pres">
      <dgm:prSet presAssocID="{39C24D7F-CFED-4200-A14D-473DF8A5D46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CDA00C3-E68C-49B9-AFEC-A680DA42C215}" type="pres">
      <dgm:prSet presAssocID="{A31F6709-CAE0-4739-982D-7424D6BBE2DF}" presName="spacer" presStyleCnt="0"/>
      <dgm:spPr/>
    </dgm:pt>
    <dgm:pt modelId="{147D6F37-0C6C-46BC-AD5F-A8C1B754F429}" type="pres">
      <dgm:prSet presAssocID="{433486F6-1612-43B1-ADE6-EA9777BBB0A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351912E-7525-4E57-8C06-8B7170961AD4}" type="presOf" srcId="{433486F6-1612-43B1-ADE6-EA9777BBB0AF}" destId="{147D6F37-0C6C-46BC-AD5F-A8C1B754F429}" srcOrd="0" destOrd="0" presId="urn:microsoft.com/office/officeart/2005/8/layout/vList2"/>
    <dgm:cxn modelId="{77086A31-F093-43C6-9613-7BE403B49E5D}" srcId="{C01E21D9-4A3D-4159-83C9-01EA9075BA99}" destId="{F0FA0424-3088-44F0-91D1-2ED35374A772}" srcOrd="0" destOrd="0" parTransId="{706AB187-99A8-43C7-9FF4-3066B8B8D271}" sibTransId="{ADDDF05D-4B7F-4741-A9F1-0E2B40DB6E0F}"/>
    <dgm:cxn modelId="{C85A5085-4DC5-4217-8459-000C3AD6DC17}" srcId="{C01E21D9-4A3D-4159-83C9-01EA9075BA99}" destId="{39C24D7F-CFED-4200-A14D-473DF8A5D465}" srcOrd="1" destOrd="0" parTransId="{759C2A9E-4466-4B68-B7B5-65404D58F6AD}" sibTransId="{A31F6709-CAE0-4739-982D-7424D6BBE2DF}"/>
    <dgm:cxn modelId="{C22180CC-0438-49A4-840C-D62564301FCD}" type="presOf" srcId="{C01E21D9-4A3D-4159-83C9-01EA9075BA99}" destId="{B4F0D300-C20E-4ADC-A9DA-618F7F8FAD06}" srcOrd="0" destOrd="0" presId="urn:microsoft.com/office/officeart/2005/8/layout/vList2"/>
    <dgm:cxn modelId="{89CCD8D4-154C-4E06-B5CF-C4C029649898}" type="presOf" srcId="{F0FA0424-3088-44F0-91D1-2ED35374A772}" destId="{61F26219-93FA-4023-91AF-FDB3A21BD429}" srcOrd="0" destOrd="0" presId="urn:microsoft.com/office/officeart/2005/8/layout/vList2"/>
    <dgm:cxn modelId="{1D583DEB-863F-4A7B-A762-352638553727}" type="presOf" srcId="{39C24D7F-CFED-4200-A14D-473DF8A5D465}" destId="{73DBC26D-8472-49A7-8202-07A9484AE617}" srcOrd="0" destOrd="0" presId="urn:microsoft.com/office/officeart/2005/8/layout/vList2"/>
    <dgm:cxn modelId="{1D6943FE-0EA8-457B-B7A5-E2AF15E6D3BF}" srcId="{C01E21D9-4A3D-4159-83C9-01EA9075BA99}" destId="{433486F6-1612-43B1-ADE6-EA9777BBB0AF}" srcOrd="2" destOrd="0" parTransId="{A72D975D-7F50-4903-95B4-A1E8E4A468EF}" sibTransId="{C3E63DDF-855A-45CA-8C7C-EAEF1D29650D}"/>
    <dgm:cxn modelId="{A1459150-B28C-421C-AC2D-5742A0B0BC89}" type="presParOf" srcId="{B4F0D300-C20E-4ADC-A9DA-618F7F8FAD06}" destId="{61F26219-93FA-4023-91AF-FDB3A21BD429}" srcOrd="0" destOrd="0" presId="urn:microsoft.com/office/officeart/2005/8/layout/vList2"/>
    <dgm:cxn modelId="{A04AF3D2-0619-47D2-957B-E7270F2A11AE}" type="presParOf" srcId="{B4F0D300-C20E-4ADC-A9DA-618F7F8FAD06}" destId="{E56D4C32-9266-484B-9825-BA8E6A35D712}" srcOrd="1" destOrd="0" presId="urn:microsoft.com/office/officeart/2005/8/layout/vList2"/>
    <dgm:cxn modelId="{009408C6-0B8F-430C-AD9A-E8D22EFC5BF1}" type="presParOf" srcId="{B4F0D300-C20E-4ADC-A9DA-618F7F8FAD06}" destId="{73DBC26D-8472-49A7-8202-07A9484AE617}" srcOrd="2" destOrd="0" presId="urn:microsoft.com/office/officeart/2005/8/layout/vList2"/>
    <dgm:cxn modelId="{DAFF8530-842B-4313-AC40-76C1AD71140A}" type="presParOf" srcId="{B4F0D300-C20E-4ADC-A9DA-618F7F8FAD06}" destId="{6CDA00C3-E68C-49B9-AFEC-A680DA42C215}" srcOrd="3" destOrd="0" presId="urn:microsoft.com/office/officeart/2005/8/layout/vList2"/>
    <dgm:cxn modelId="{D3A2E831-58E6-4786-9150-5403C90A9AC3}" type="presParOf" srcId="{B4F0D300-C20E-4ADC-A9DA-618F7F8FAD06}" destId="{147D6F37-0C6C-46BC-AD5F-A8C1B754F42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39FEB-B43F-47BE-8AD0-EC5DB25B4B5A}">
      <dsp:nvSpPr>
        <dsp:cNvPr id="0" name=""/>
        <dsp:cNvSpPr/>
      </dsp:nvSpPr>
      <dsp:spPr>
        <a:xfrm>
          <a:off x="0" y="32334"/>
          <a:ext cx="4977578" cy="3357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Authentikasi</a:t>
          </a:r>
          <a:endParaRPr lang="en-ID" sz="1400" kern="1200" dirty="0"/>
        </a:p>
      </dsp:txBody>
      <dsp:txXfrm>
        <a:off x="16392" y="48726"/>
        <a:ext cx="4944794" cy="303006"/>
      </dsp:txXfrm>
    </dsp:sp>
    <dsp:sp modelId="{04D8C569-7902-49E9-816D-F4C23AC919F9}">
      <dsp:nvSpPr>
        <dsp:cNvPr id="0" name=""/>
        <dsp:cNvSpPr/>
      </dsp:nvSpPr>
      <dsp:spPr>
        <a:xfrm>
          <a:off x="0" y="368124"/>
          <a:ext cx="4977578" cy="37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03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 err="1"/>
            <a:t>Memastikan</a:t>
          </a:r>
          <a:r>
            <a:rPr lang="en-US" sz="1100" kern="1200" dirty="0"/>
            <a:t> User </a:t>
          </a:r>
          <a:r>
            <a:rPr lang="en-US" sz="1100" kern="1200" dirty="0" err="1"/>
            <a:t>memiliki</a:t>
          </a:r>
          <a:r>
            <a:rPr lang="en-US" sz="1100" kern="1200" dirty="0"/>
            <a:t> </a:t>
          </a:r>
          <a:r>
            <a:rPr lang="en-US" sz="1100" kern="1200" dirty="0" err="1"/>
            <a:t>hak</a:t>
          </a:r>
          <a:r>
            <a:rPr lang="en-US" sz="1100" kern="1200" dirty="0"/>
            <a:t> </a:t>
          </a:r>
          <a:r>
            <a:rPr lang="en-US" sz="1100" kern="1200" dirty="0" err="1"/>
            <a:t>akses</a:t>
          </a:r>
          <a:r>
            <a:rPr lang="en-US" sz="1100" kern="1200" dirty="0"/>
            <a:t> </a:t>
          </a:r>
          <a:r>
            <a:rPr lang="en-US" sz="1100" kern="1200" dirty="0" err="1"/>
            <a:t>ke</a:t>
          </a:r>
          <a:r>
            <a:rPr lang="en-US" sz="1100" kern="1200" dirty="0"/>
            <a:t> </a:t>
          </a:r>
          <a:r>
            <a:rPr lang="en-US" sz="1100" kern="1200" dirty="0" err="1"/>
            <a:t>sistem</a:t>
          </a:r>
          <a:endParaRPr lang="en-ID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 err="1"/>
            <a:t>Memastikan</a:t>
          </a:r>
          <a:r>
            <a:rPr lang="en-US" sz="1100" kern="1200" dirty="0"/>
            <a:t> Role User </a:t>
          </a:r>
          <a:r>
            <a:rPr lang="en-US" sz="1100" kern="1200" dirty="0" err="1"/>
            <a:t>benar</a:t>
          </a:r>
          <a:r>
            <a:rPr lang="en-US" sz="1100" kern="1200" dirty="0"/>
            <a:t> </a:t>
          </a:r>
          <a:r>
            <a:rPr lang="en-US" sz="1100" kern="1200" dirty="0" err="1"/>
            <a:t>ada</a:t>
          </a:r>
          <a:r>
            <a:rPr lang="en-US" sz="1100" kern="1200" dirty="0"/>
            <a:t> dan valid</a:t>
          </a:r>
          <a:endParaRPr lang="en-ID" sz="1100" kern="1200" dirty="0"/>
        </a:p>
      </dsp:txBody>
      <dsp:txXfrm>
        <a:off x="0" y="368124"/>
        <a:ext cx="4977578" cy="376740"/>
      </dsp:txXfrm>
    </dsp:sp>
    <dsp:sp modelId="{7C9295B0-52AA-4D66-879B-2BB8C2D673F5}">
      <dsp:nvSpPr>
        <dsp:cNvPr id="0" name=""/>
        <dsp:cNvSpPr/>
      </dsp:nvSpPr>
      <dsp:spPr>
        <a:xfrm>
          <a:off x="0" y="744864"/>
          <a:ext cx="4977578" cy="33579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Normalisasi</a:t>
          </a:r>
          <a:r>
            <a:rPr lang="en-US" sz="1400" kern="1200" dirty="0"/>
            <a:t> Typo</a:t>
          </a:r>
          <a:endParaRPr lang="en-ID" sz="1400" kern="1200" dirty="0"/>
        </a:p>
      </dsp:txBody>
      <dsp:txXfrm>
        <a:off x="16392" y="761256"/>
        <a:ext cx="4944794" cy="303006"/>
      </dsp:txXfrm>
    </dsp:sp>
    <dsp:sp modelId="{0A45B608-B31B-40E8-9395-F2D2144E161A}">
      <dsp:nvSpPr>
        <dsp:cNvPr id="0" name=""/>
        <dsp:cNvSpPr/>
      </dsp:nvSpPr>
      <dsp:spPr>
        <a:xfrm>
          <a:off x="0" y="1080654"/>
          <a:ext cx="4977578" cy="565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03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 err="1"/>
            <a:t>Penanganan</a:t>
          </a:r>
          <a:r>
            <a:rPr lang="en-US" sz="1100" kern="1200" dirty="0"/>
            <a:t> typo </a:t>
          </a:r>
          <a:r>
            <a:rPr lang="en-US" sz="1100" kern="1200" dirty="0" err="1"/>
            <a:t>dari</a:t>
          </a:r>
          <a:r>
            <a:rPr lang="en-US" sz="1100" kern="1200" dirty="0"/>
            <a:t> user</a:t>
          </a:r>
          <a:endParaRPr lang="en-ID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 err="1"/>
            <a:t>Penanganan</a:t>
          </a:r>
          <a:r>
            <a:rPr lang="en-US" sz="1100" kern="1200" dirty="0"/>
            <a:t> kata </a:t>
          </a:r>
          <a:r>
            <a:rPr lang="en-US" sz="1100" kern="1200" dirty="0" err="1"/>
            <a:t>tidak</a:t>
          </a:r>
          <a:r>
            <a:rPr lang="en-US" sz="1100" kern="1200" dirty="0"/>
            <a:t> </a:t>
          </a:r>
          <a:r>
            <a:rPr lang="en-US" sz="1100" kern="1200" dirty="0" err="1"/>
            <a:t>baku</a:t>
          </a:r>
          <a:r>
            <a:rPr lang="en-US" sz="1100" kern="1200" dirty="0"/>
            <a:t> </a:t>
          </a:r>
          <a:r>
            <a:rPr lang="en-US" sz="1100" kern="1200" dirty="0" err="1"/>
            <a:t>dari</a:t>
          </a:r>
          <a:r>
            <a:rPr lang="en-US" sz="1100" kern="1200" dirty="0"/>
            <a:t> user</a:t>
          </a:r>
          <a:endParaRPr lang="en-ID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 err="1"/>
            <a:t>Penanganan</a:t>
          </a:r>
          <a:r>
            <a:rPr lang="en-US" sz="1100" kern="1200" dirty="0"/>
            <a:t> </a:t>
          </a:r>
          <a:r>
            <a:rPr lang="en-US" sz="1100" kern="1200" dirty="0" err="1"/>
            <a:t>singkatan</a:t>
          </a:r>
          <a:r>
            <a:rPr lang="en-US" sz="1100" kern="1200" dirty="0"/>
            <a:t> </a:t>
          </a:r>
          <a:r>
            <a:rPr lang="en-US" sz="1100" kern="1200" dirty="0" err="1"/>
            <a:t>dari</a:t>
          </a:r>
          <a:r>
            <a:rPr lang="en-US" sz="1100" kern="1200" dirty="0"/>
            <a:t> user</a:t>
          </a:r>
          <a:endParaRPr lang="en-ID" sz="1100" kern="1200" dirty="0"/>
        </a:p>
      </dsp:txBody>
      <dsp:txXfrm>
        <a:off x="0" y="1080654"/>
        <a:ext cx="4977578" cy="565110"/>
      </dsp:txXfrm>
    </dsp:sp>
    <dsp:sp modelId="{F9108B01-BED6-46F8-B3D3-15A2D24A5C29}">
      <dsp:nvSpPr>
        <dsp:cNvPr id="0" name=""/>
        <dsp:cNvSpPr/>
      </dsp:nvSpPr>
      <dsp:spPr>
        <a:xfrm>
          <a:off x="0" y="1645764"/>
          <a:ext cx="4977578" cy="335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Module Routing</a:t>
          </a:r>
          <a:endParaRPr lang="en-ID" sz="1400" kern="1200" dirty="0"/>
        </a:p>
      </dsp:txBody>
      <dsp:txXfrm>
        <a:off x="16392" y="1662156"/>
        <a:ext cx="4944794" cy="303006"/>
      </dsp:txXfrm>
    </dsp:sp>
    <dsp:sp modelId="{9388F148-F22D-4E51-8962-0EB1301F6932}">
      <dsp:nvSpPr>
        <dsp:cNvPr id="0" name=""/>
        <dsp:cNvSpPr/>
      </dsp:nvSpPr>
      <dsp:spPr>
        <a:xfrm>
          <a:off x="0" y="1981554"/>
          <a:ext cx="4977578" cy="565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03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 err="1"/>
            <a:t>Deteksi</a:t>
          </a:r>
          <a:r>
            <a:rPr lang="en-US" sz="1100" kern="1200" dirty="0"/>
            <a:t> </a:t>
          </a:r>
          <a:r>
            <a:rPr lang="en-US" sz="1100" kern="1200" dirty="0" err="1"/>
            <a:t>maksud</a:t>
          </a:r>
          <a:r>
            <a:rPr lang="en-US" sz="1100" kern="1200" dirty="0"/>
            <a:t> </a:t>
          </a:r>
          <a:r>
            <a:rPr lang="en-US" sz="1100" kern="1200" dirty="0" err="1"/>
            <a:t>kalimat</a:t>
          </a:r>
          <a:r>
            <a:rPr lang="en-US" sz="1100" kern="1200" dirty="0"/>
            <a:t> </a:t>
          </a:r>
          <a:r>
            <a:rPr lang="en-US" sz="1100" kern="1200" dirty="0" err="1"/>
            <a:t>atau</a:t>
          </a:r>
          <a:r>
            <a:rPr lang="en-US" sz="1100" kern="1200" dirty="0"/>
            <a:t> </a:t>
          </a:r>
          <a:r>
            <a:rPr lang="en-US" sz="1100" kern="1200" dirty="0" err="1"/>
            <a:t>pertanyaan</a:t>
          </a:r>
          <a:endParaRPr lang="en-ID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 err="1"/>
            <a:t>Sebagai</a:t>
          </a:r>
          <a:r>
            <a:rPr lang="en-US" sz="1100" kern="1200" dirty="0"/>
            <a:t> routing </a:t>
          </a:r>
          <a:r>
            <a:rPr lang="en-US" sz="1100" kern="1200" dirty="0" err="1"/>
            <a:t>modul</a:t>
          </a:r>
          <a:r>
            <a:rPr lang="en-US" sz="1100" kern="1200" dirty="0"/>
            <a:t> </a:t>
          </a:r>
          <a:r>
            <a:rPr lang="en-US" sz="1100" kern="1200" dirty="0" err="1"/>
            <a:t>dari</a:t>
          </a:r>
          <a:r>
            <a:rPr lang="en-US" sz="1100" kern="1200" dirty="0"/>
            <a:t> </a:t>
          </a:r>
          <a:r>
            <a:rPr lang="en-US" sz="1100" kern="1200" dirty="0" err="1"/>
            <a:t>kalimat</a:t>
          </a:r>
          <a:r>
            <a:rPr lang="en-US" sz="1100" kern="1200" dirty="0"/>
            <a:t> user</a:t>
          </a:r>
          <a:endParaRPr lang="en-ID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Gateway </a:t>
          </a:r>
          <a:r>
            <a:rPr lang="en-US" sz="1100" kern="1200" dirty="0" err="1"/>
            <a:t>ke</a:t>
          </a:r>
          <a:r>
            <a:rPr lang="en-US" sz="1100" kern="1200" dirty="0"/>
            <a:t> </a:t>
          </a:r>
          <a:r>
            <a:rPr lang="en-US" sz="1100" kern="1200" dirty="0" err="1"/>
            <a:t>sistem</a:t>
          </a:r>
          <a:r>
            <a:rPr lang="en-US" sz="1100" kern="1200" dirty="0"/>
            <a:t> </a:t>
          </a:r>
          <a:r>
            <a:rPr lang="en-US" sz="1100" kern="1200" dirty="0" err="1"/>
            <a:t>eksisting</a:t>
          </a:r>
          <a:r>
            <a:rPr lang="en-US" sz="1100" kern="1200" dirty="0"/>
            <a:t> yang </a:t>
          </a:r>
          <a:r>
            <a:rPr lang="en-US" sz="1100" kern="1200" dirty="0" err="1"/>
            <a:t>berjalan</a:t>
          </a:r>
          <a:endParaRPr lang="en-ID" sz="1100" kern="1200" dirty="0"/>
        </a:p>
      </dsp:txBody>
      <dsp:txXfrm>
        <a:off x="0" y="1981554"/>
        <a:ext cx="4977578" cy="565110"/>
      </dsp:txXfrm>
    </dsp:sp>
    <dsp:sp modelId="{ADE62D65-5F39-4BC2-A120-DACE801BCE5E}">
      <dsp:nvSpPr>
        <dsp:cNvPr id="0" name=""/>
        <dsp:cNvSpPr/>
      </dsp:nvSpPr>
      <dsp:spPr>
        <a:xfrm>
          <a:off x="0" y="2546664"/>
          <a:ext cx="4977578" cy="3357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Response Generator</a:t>
          </a:r>
          <a:endParaRPr lang="en-ID" sz="1400" kern="1200" dirty="0"/>
        </a:p>
      </dsp:txBody>
      <dsp:txXfrm>
        <a:off x="16392" y="2563056"/>
        <a:ext cx="4944794" cy="303006"/>
      </dsp:txXfrm>
    </dsp:sp>
    <dsp:sp modelId="{CA8B3B16-30C5-4C41-A5CF-A542235EA554}">
      <dsp:nvSpPr>
        <dsp:cNvPr id="0" name=""/>
        <dsp:cNvSpPr/>
      </dsp:nvSpPr>
      <dsp:spPr>
        <a:xfrm>
          <a:off x="0" y="2882454"/>
          <a:ext cx="4977578" cy="72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03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 err="1"/>
            <a:t>Sebagai</a:t>
          </a:r>
          <a:r>
            <a:rPr lang="en-US" sz="1100" kern="1200" dirty="0"/>
            <a:t> </a:t>
          </a:r>
          <a:r>
            <a:rPr lang="en-US" sz="1100" kern="1200" dirty="0" err="1"/>
            <a:t>knownledge</a:t>
          </a:r>
          <a:r>
            <a:rPr lang="en-US" sz="1100" kern="1200" dirty="0"/>
            <a:t> based generator </a:t>
          </a:r>
          <a:r>
            <a:rPr lang="en-US" sz="1100" kern="1200" dirty="0" err="1"/>
            <a:t>dari</a:t>
          </a:r>
          <a:r>
            <a:rPr lang="en-US" sz="1100" kern="1200" dirty="0"/>
            <a:t> FAQ</a:t>
          </a:r>
          <a:endParaRPr lang="en-ID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Generator di training </a:t>
          </a:r>
          <a:r>
            <a:rPr lang="en-US" sz="1100" kern="1200" dirty="0" err="1"/>
            <a:t>menggunakan</a:t>
          </a:r>
          <a:r>
            <a:rPr lang="en-US" sz="1100" kern="1200" dirty="0"/>
            <a:t> model AI </a:t>
          </a:r>
          <a:r>
            <a:rPr lang="en-US" sz="1100" kern="1200" dirty="0" err="1"/>
            <a:t>terkini</a:t>
          </a:r>
          <a:endParaRPr lang="en-ID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 err="1"/>
            <a:t>Pemilik</a:t>
          </a:r>
          <a:r>
            <a:rPr lang="en-US" sz="1100" kern="1200" dirty="0"/>
            <a:t> proses </a:t>
          </a:r>
          <a:r>
            <a:rPr lang="en-US" sz="1100" kern="1200" dirty="0" err="1"/>
            <a:t>bisnis</a:t>
          </a:r>
          <a:r>
            <a:rPr lang="en-US" sz="1100" kern="1200" dirty="0"/>
            <a:t> </a:t>
          </a:r>
          <a:r>
            <a:rPr lang="en-US" sz="1100" kern="1200" dirty="0" err="1"/>
            <a:t>menentukan</a:t>
          </a:r>
          <a:r>
            <a:rPr lang="en-US" sz="1100" kern="1200" dirty="0"/>
            <a:t> FAQ </a:t>
          </a:r>
          <a:r>
            <a:rPr lang="en-US" sz="1100" kern="1200" dirty="0" err="1"/>
            <a:t>apa</a:t>
          </a:r>
          <a:r>
            <a:rPr lang="en-US" sz="1100" kern="1200" dirty="0"/>
            <a:t> </a:t>
          </a:r>
          <a:r>
            <a:rPr lang="en-US" sz="1100" kern="1200" dirty="0" err="1"/>
            <a:t>saja</a:t>
          </a:r>
          <a:r>
            <a:rPr lang="en-US" sz="1100" kern="1200" dirty="0"/>
            <a:t> yang </a:t>
          </a:r>
          <a:r>
            <a:rPr lang="en-US" sz="1100" kern="1200" dirty="0" err="1"/>
            <a:t>akan</a:t>
          </a:r>
          <a:r>
            <a:rPr lang="en-US" sz="1100" kern="1200" dirty="0"/>
            <a:t> </a:t>
          </a:r>
          <a:r>
            <a:rPr lang="en-US" sz="1100" kern="1200" dirty="0" err="1"/>
            <a:t>dikeluarkan</a:t>
          </a:r>
          <a:r>
            <a:rPr lang="en-US" sz="1100" kern="1200" dirty="0"/>
            <a:t> </a:t>
          </a:r>
          <a:r>
            <a:rPr lang="en-US" sz="1100" kern="1200" dirty="0" err="1"/>
            <a:t>sebagai</a:t>
          </a:r>
          <a:r>
            <a:rPr lang="en-US" sz="1100" kern="1200" dirty="0"/>
            <a:t> response</a:t>
          </a:r>
          <a:endParaRPr lang="en-ID" sz="1100" kern="1200" dirty="0"/>
        </a:p>
      </dsp:txBody>
      <dsp:txXfrm>
        <a:off x="0" y="2882454"/>
        <a:ext cx="4977578" cy="724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26219-93FA-4023-91AF-FDB3A21BD429}">
      <dsp:nvSpPr>
        <dsp:cNvPr id="0" name=""/>
        <dsp:cNvSpPr/>
      </dsp:nvSpPr>
      <dsp:spPr>
        <a:xfrm>
          <a:off x="0" y="250343"/>
          <a:ext cx="6263640" cy="1591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Infrastructur bisa cloud atau on premise</a:t>
          </a:r>
        </a:p>
      </dsp:txBody>
      <dsp:txXfrm>
        <a:off x="77676" y="328019"/>
        <a:ext cx="6108288" cy="1435848"/>
      </dsp:txXfrm>
    </dsp:sp>
    <dsp:sp modelId="{73DBC26D-8472-49A7-8202-07A9484AE617}">
      <dsp:nvSpPr>
        <dsp:cNvPr id="0" name=""/>
        <dsp:cNvSpPr/>
      </dsp:nvSpPr>
      <dsp:spPr>
        <a:xfrm>
          <a:off x="0" y="1956744"/>
          <a:ext cx="6263640" cy="15912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Bisa dintegrasikan langsung dengan sistem yang ada</a:t>
          </a:r>
        </a:p>
      </dsp:txBody>
      <dsp:txXfrm>
        <a:off x="77676" y="2034420"/>
        <a:ext cx="6108288" cy="1435848"/>
      </dsp:txXfrm>
    </dsp:sp>
    <dsp:sp modelId="{147D6F37-0C6C-46BC-AD5F-A8C1B754F429}">
      <dsp:nvSpPr>
        <dsp:cNvPr id="0" name=""/>
        <dsp:cNvSpPr/>
      </dsp:nvSpPr>
      <dsp:spPr>
        <a:xfrm>
          <a:off x="0" y="3663144"/>
          <a:ext cx="6263640" cy="15912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Bisa dikontrol untuk tata Kelola bahasa.</a:t>
          </a:r>
        </a:p>
      </dsp:txBody>
      <dsp:txXfrm>
        <a:off x="77676" y="3740820"/>
        <a:ext cx="6108288" cy="1435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7471-D31A-679F-FB7D-FB2D15CB8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E98AA3-1581-D45F-D8C0-2861299B8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5B1BD-8BA8-069C-8224-243B3810A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8094-0336-4387-B55F-C4DE1B0C175F}" type="datetimeFigureOut">
              <a:rPr lang="en-ID" smtClean="0"/>
              <a:t>10/03/2023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17494-5521-416C-F00B-4852F1267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39D75-339A-9B1F-039E-3FC0A51F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B79C-5AD0-40E3-8DC9-CDB203840B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3842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87484-5778-552F-98CC-139A86BE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C802DF-CCEF-BED4-DE9C-E88D954A4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A6F86-5474-D649-6D52-779D73400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8094-0336-4387-B55F-C4DE1B0C175F}" type="datetimeFigureOut">
              <a:rPr lang="en-ID" smtClean="0"/>
              <a:t>10/03/2023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8BC7C-B854-B2C7-A576-CF973E83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DC4F0-C88D-C7E2-9EB0-691C7A361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B79C-5AD0-40E3-8DC9-CDB203840B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7728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DE3493-6AD1-6CF7-B09A-1B51C1A14B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659F5-FAB9-33EF-BECE-672F5C66A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85365-1729-7506-8BF5-5C4801C3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8094-0336-4387-B55F-C4DE1B0C175F}" type="datetimeFigureOut">
              <a:rPr lang="en-ID" smtClean="0"/>
              <a:t>10/03/2023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82FF0-4578-8993-02B5-83FBAFDA2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6816A-D3C6-2A41-B088-CC8EE1BA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B79C-5AD0-40E3-8DC9-CDB203840B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7236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6B9F9-1CFB-5CD5-1CA5-77407DE3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6022-1A4B-6DBB-5E72-9B409CB6A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E76BD-F327-1381-5FCA-E7691F9F7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8094-0336-4387-B55F-C4DE1B0C175F}" type="datetimeFigureOut">
              <a:rPr lang="en-ID" smtClean="0"/>
              <a:t>10/03/2023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904B6-7811-04FF-0BFD-CFCDC1CA1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B916B-20E0-FAEE-DF28-77F5C2A8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B79C-5AD0-40E3-8DC9-CDB203840B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9446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87A9-F64F-6B9E-D60D-E17ACB6D9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BB27B-923E-924C-33D1-D9D677CC1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1C920-4EAA-F196-F26E-4E045A5A1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8094-0336-4387-B55F-C4DE1B0C175F}" type="datetimeFigureOut">
              <a:rPr lang="en-ID" smtClean="0"/>
              <a:t>10/03/2023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F8BC4-48AA-A562-39C8-FE23F66F8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AEC02-FAF4-898D-224A-62BA897E3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B79C-5AD0-40E3-8DC9-CDB203840B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959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A6C4-4A11-EC3D-BD1D-10F8686BD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0E283-659C-25CA-3AB9-FFF944D904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807E0-0CE5-0ABE-7898-6CD49F318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3F88B-3F6D-836A-6477-C96CB5E84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8094-0336-4387-B55F-C4DE1B0C175F}" type="datetimeFigureOut">
              <a:rPr lang="en-ID" smtClean="0"/>
              <a:t>10/03/2023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72913-6E07-D4F2-0835-799F28101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BA662-B656-1490-30A6-94EC4974E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B79C-5AD0-40E3-8DC9-CDB203840B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343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AB74-9989-2CB5-B2BD-EEBF3BE4A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B4454-2BF3-92B4-1069-A81FF2BD4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EFCE23-8BED-13E5-57A7-ECCE34EBC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CD115-1125-34EB-A6DA-9CA495BE5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8B471-A14F-58D8-DB33-91268484F6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A5226D-2565-AA0A-70D9-52A29D313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8094-0336-4387-B55F-C4DE1B0C175F}" type="datetimeFigureOut">
              <a:rPr lang="en-ID" smtClean="0"/>
              <a:t>10/03/2023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575DC6-1EE2-9BA5-BD2B-C7B4A642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75187F-BA91-0661-0C39-036BD7B7D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B79C-5AD0-40E3-8DC9-CDB203840B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543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0CEA3-92C3-B3D6-9C7E-0D75D0656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C1FA48-8DBF-1C3E-B5F3-27D937632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8094-0336-4387-B55F-C4DE1B0C175F}" type="datetimeFigureOut">
              <a:rPr lang="en-ID" smtClean="0"/>
              <a:t>10/03/2023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2F2434-0FAD-F340-D6DE-FCEB90E59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0B862-3C5D-C4BD-8012-7F8972DA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B79C-5AD0-40E3-8DC9-CDB203840B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7485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AF9C09-04D5-AEAD-512C-25008843C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8094-0336-4387-B55F-C4DE1B0C175F}" type="datetimeFigureOut">
              <a:rPr lang="en-ID" smtClean="0"/>
              <a:t>10/03/2023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1D9B3C-103B-8842-C6F2-938A522B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53646-808D-B86F-29F5-A1442B6BB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B79C-5AD0-40E3-8DC9-CDB203840B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681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D06E-8C61-489B-6FC3-3F235FAB3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4989-A7EF-5039-7E9D-54B98E9B5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C9605-4578-F84F-9537-6EA1D1AE4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BCE6A-C4E4-BB28-2FB3-EC0E5AB73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8094-0336-4387-B55F-C4DE1B0C175F}" type="datetimeFigureOut">
              <a:rPr lang="en-ID" smtClean="0"/>
              <a:t>10/03/2023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8BA1E-2A89-C209-FE88-35E989B9F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8C4E5-A052-2929-1A36-3E2A8065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B79C-5AD0-40E3-8DC9-CDB203840B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659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FACE-6D41-78AB-C182-6EBCB8CE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FC27B-72A3-E6CA-75BE-EABE02C185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1A5C6D-91E6-C677-EB2A-54DF17EBC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5B3CB-533C-80A2-BDA2-9EDC69B2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8094-0336-4387-B55F-C4DE1B0C175F}" type="datetimeFigureOut">
              <a:rPr lang="en-ID" smtClean="0"/>
              <a:t>10/03/2023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F9A58-5048-18BF-0D67-C0EB8544F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F0C56-F88E-99C8-635D-D3471C5D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B79C-5AD0-40E3-8DC9-CDB203840B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417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6E7FC9-F675-555E-3699-AD6EC9493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88566-52FC-3C1D-C688-9DFF9B701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F3F8A-3A96-A0F0-E003-DB62CC034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88094-0336-4387-B55F-C4DE1B0C175F}" type="datetimeFigureOut">
              <a:rPr lang="en-ID" smtClean="0"/>
              <a:t>10/03/2023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75DC0-6B81-1A2F-975D-659C133F8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4EC0D-6703-1C37-FABC-F2DAEB57C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2B79C-5AD0-40E3-8DC9-CDB203840B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992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nybot.i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3D Machine Parts">
            <a:extLst>
              <a:ext uri="{FF2B5EF4-FFF2-40B4-BE49-F238E27FC236}">
                <a16:creationId xmlns:a16="http://schemas.microsoft.com/office/drawing/2014/main" id="{09EFB25A-9C96-F23B-7E08-9B3412BFBA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8F878-871E-80CF-87E9-FDAA809A8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Artificial Intelligence for Universal Integration</a:t>
            </a:r>
            <a:endParaRPr lang="en-ID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A63FE1-E73F-B797-81B0-FB171EAC0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aiteung.github.io</a:t>
            </a:r>
            <a:endParaRPr lang="en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3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61AEE4-4E38-4BAC-976D-E0DE523FC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BC676B-D19A-44DB-910A-0C0E6D43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431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9AA485-A13F-4455-814E-C116AD7E0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C90D55F-0AFB-45E5-8815-A4701774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476B6C1-4A41-48E6-8540-FC48FCD76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47F445-D2CA-4FEB-AB8E-7A47AB57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F1B3D8-301E-4A54-9284-EB14E905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E4B9C67-860A-4569-AC84-3ADE433D1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175B763-A6E6-4AD1-9138-9B1164A7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B9AF4E-64F3-F200-F48F-A263A74CF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466" y="991261"/>
            <a:ext cx="5754696" cy="1837349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Tentang AIteung</a:t>
            </a:r>
            <a:endParaRPr lang="en-ID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2C6FF-A8FA-7297-32CD-8F98537C3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954" y="2979336"/>
            <a:ext cx="5709721" cy="243086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000" dirty="0" err="1">
                <a:solidFill>
                  <a:schemeClr val="tx2"/>
                </a:solidFill>
              </a:rPr>
              <a:t>Dibangun</a:t>
            </a:r>
            <a:r>
              <a:rPr lang="en-US" sz="1000" dirty="0">
                <a:solidFill>
                  <a:schemeClr val="tx2"/>
                </a:solidFill>
              </a:rPr>
              <a:t> oleh </a:t>
            </a:r>
            <a:r>
              <a:rPr lang="en-US" sz="1000" dirty="0" err="1">
                <a:solidFill>
                  <a:schemeClr val="tx2"/>
                </a:solidFill>
              </a:rPr>
              <a:t>dosen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Kordinator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Laboratorium</a:t>
            </a:r>
            <a:r>
              <a:rPr lang="en-US" sz="1000" dirty="0">
                <a:solidFill>
                  <a:schemeClr val="tx2"/>
                </a:solidFill>
              </a:rPr>
              <a:t> Informatics Research Center Rolly Maulana Awangga Bersama </a:t>
            </a:r>
            <a:r>
              <a:rPr lang="en-US" sz="1000" dirty="0" err="1">
                <a:solidFill>
                  <a:schemeClr val="tx2"/>
                </a:solidFill>
              </a:rPr>
              <a:t>dengan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mahasiswa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asisten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riset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Trianggadio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Simamora</a:t>
            </a:r>
            <a:r>
              <a:rPr lang="en-US" sz="1000" dirty="0">
                <a:solidFill>
                  <a:schemeClr val="tx2"/>
                </a:solidFill>
              </a:rPr>
              <a:t> dan </a:t>
            </a:r>
            <a:r>
              <a:rPr lang="en-US" sz="1000" dirty="0" err="1">
                <a:solidFill>
                  <a:schemeClr val="tx2"/>
                </a:solidFill>
              </a:rPr>
              <a:t>Dinda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Majesti</a:t>
            </a:r>
            <a:r>
              <a:rPr lang="en-US" sz="1000" dirty="0">
                <a:solidFill>
                  <a:schemeClr val="tx2"/>
                </a:solidFill>
              </a:rPr>
              <a:t>. Pada </a:t>
            </a:r>
            <a:r>
              <a:rPr lang="en-US" sz="1000" dirty="0" err="1">
                <a:solidFill>
                  <a:schemeClr val="tx2"/>
                </a:solidFill>
              </a:rPr>
              <a:t>saat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itu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dijadikan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judul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Proyek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Mahasiswa</a:t>
            </a:r>
            <a:r>
              <a:rPr lang="en-US" sz="1000" dirty="0">
                <a:solidFill>
                  <a:schemeClr val="tx2"/>
                </a:solidFill>
              </a:rPr>
              <a:t> Tingkat 2 </a:t>
            </a:r>
            <a:r>
              <a:rPr lang="en-US" sz="1000" dirty="0" err="1">
                <a:solidFill>
                  <a:schemeClr val="tx2"/>
                </a:solidFill>
              </a:rPr>
              <a:t>Dengan</a:t>
            </a:r>
            <a:r>
              <a:rPr lang="en-US" sz="1000" dirty="0">
                <a:solidFill>
                  <a:schemeClr val="tx2"/>
                </a:solidFill>
              </a:rPr>
              <a:t> Nama Wanda. </a:t>
            </a:r>
            <a:r>
              <a:rPr lang="en-US" sz="1000" dirty="0" err="1">
                <a:solidFill>
                  <a:schemeClr val="tx2"/>
                </a:solidFill>
              </a:rPr>
              <a:t>Kepanjangan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dari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whatsapp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tanpa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derita</a:t>
            </a:r>
            <a:r>
              <a:rPr lang="en-US" sz="10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sz="1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chemeClr val="tx2"/>
                </a:solidFill>
              </a:rPr>
              <a:t>Pada </a:t>
            </a:r>
            <a:r>
              <a:rPr lang="en-US" sz="1000" dirty="0" err="1">
                <a:solidFill>
                  <a:schemeClr val="tx2"/>
                </a:solidFill>
              </a:rPr>
              <a:t>Tahun</a:t>
            </a:r>
            <a:r>
              <a:rPr lang="en-US" sz="1000" dirty="0">
                <a:solidFill>
                  <a:schemeClr val="tx2"/>
                </a:solidFill>
              </a:rPr>
              <a:t> 2020,Pandemi Covid-19 </a:t>
            </a:r>
            <a:r>
              <a:rPr lang="en-US" sz="1000" dirty="0" err="1">
                <a:solidFill>
                  <a:schemeClr val="tx2"/>
                </a:solidFill>
              </a:rPr>
              <a:t>memaksa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institusi</a:t>
            </a:r>
            <a:r>
              <a:rPr lang="en-US" sz="1000" dirty="0">
                <a:solidFill>
                  <a:schemeClr val="tx2"/>
                </a:solidFill>
              </a:rPr>
              <a:t> Pendidikan </a:t>
            </a:r>
            <a:r>
              <a:rPr lang="en-US" sz="1000" dirty="0" err="1">
                <a:solidFill>
                  <a:schemeClr val="tx2"/>
                </a:solidFill>
              </a:rPr>
              <a:t>untuk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transformasi</a:t>
            </a:r>
            <a:r>
              <a:rPr lang="en-US" sz="1000" dirty="0">
                <a:solidFill>
                  <a:schemeClr val="tx2"/>
                </a:solidFill>
              </a:rPr>
              <a:t> digital </a:t>
            </a:r>
            <a:r>
              <a:rPr lang="en-US" sz="1000" dirty="0" err="1">
                <a:solidFill>
                  <a:schemeClr val="tx2"/>
                </a:solidFill>
              </a:rPr>
              <a:t>menyeluruh</a:t>
            </a:r>
            <a:r>
              <a:rPr lang="en-US" sz="1000" dirty="0">
                <a:solidFill>
                  <a:schemeClr val="tx2"/>
                </a:solidFill>
              </a:rPr>
              <a:t>. </a:t>
            </a:r>
            <a:r>
              <a:rPr lang="en-US" sz="1000" dirty="0" err="1">
                <a:solidFill>
                  <a:schemeClr val="tx2"/>
                </a:solidFill>
              </a:rPr>
              <a:t>Deputi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akademik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kampus</a:t>
            </a:r>
            <a:r>
              <a:rPr lang="en-US" sz="1000" dirty="0">
                <a:solidFill>
                  <a:schemeClr val="tx2"/>
                </a:solidFill>
              </a:rPr>
              <a:t>, </a:t>
            </a:r>
            <a:r>
              <a:rPr lang="en-US" sz="1000" dirty="0" err="1">
                <a:solidFill>
                  <a:schemeClr val="tx2"/>
                </a:solidFill>
              </a:rPr>
              <a:t>membuat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solusi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dengan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presensi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menggunakan</a:t>
            </a:r>
            <a:r>
              <a:rPr lang="en-US" sz="1000" dirty="0">
                <a:solidFill>
                  <a:schemeClr val="tx2"/>
                </a:solidFill>
              </a:rPr>
              <a:t> group </a:t>
            </a:r>
            <a:r>
              <a:rPr lang="en-US" sz="1000" dirty="0" err="1">
                <a:solidFill>
                  <a:schemeClr val="tx2"/>
                </a:solidFill>
              </a:rPr>
              <a:t>whatsapp</a:t>
            </a:r>
            <a:r>
              <a:rPr lang="en-US" sz="1000" dirty="0">
                <a:solidFill>
                  <a:schemeClr val="tx2"/>
                </a:solidFill>
              </a:rPr>
              <a:t> pada </a:t>
            </a:r>
            <a:r>
              <a:rPr lang="en-US" sz="1000" dirty="0" err="1">
                <a:solidFill>
                  <a:schemeClr val="tx2"/>
                </a:solidFill>
              </a:rPr>
              <a:t>penyelenggaraan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kuliah</a:t>
            </a:r>
            <a:r>
              <a:rPr lang="en-US" sz="1000" dirty="0">
                <a:solidFill>
                  <a:schemeClr val="tx2"/>
                </a:solidFill>
              </a:rPr>
              <a:t> daring. Akan </a:t>
            </a:r>
            <a:r>
              <a:rPr lang="en-US" sz="1000" dirty="0" err="1">
                <a:solidFill>
                  <a:schemeClr val="tx2"/>
                </a:solidFill>
              </a:rPr>
              <a:t>tetapai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menambah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masalah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baru</a:t>
            </a:r>
            <a:r>
              <a:rPr lang="en-US" sz="1000" dirty="0">
                <a:solidFill>
                  <a:schemeClr val="tx2"/>
                </a:solidFill>
              </a:rPr>
              <a:t>, </a:t>
            </a:r>
            <a:r>
              <a:rPr lang="en-US" sz="1000" dirty="0" err="1">
                <a:solidFill>
                  <a:schemeClr val="tx2"/>
                </a:solidFill>
              </a:rPr>
              <a:t>pekerjaan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tim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bagian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administrasi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akademik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harus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melakukan</a:t>
            </a:r>
            <a:r>
              <a:rPr lang="en-US" sz="1000" dirty="0">
                <a:solidFill>
                  <a:schemeClr val="tx2"/>
                </a:solidFill>
              </a:rPr>
              <a:t> input manual </a:t>
            </a:r>
            <a:r>
              <a:rPr lang="en-US" sz="1000" dirty="0" err="1">
                <a:solidFill>
                  <a:schemeClr val="tx2"/>
                </a:solidFill>
              </a:rPr>
              <a:t>setiap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hari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presensi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dengan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merekap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hasil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pembicaraan</a:t>
            </a:r>
            <a:r>
              <a:rPr lang="en-US" sz="1000" dirty="0">
                <a:solidFill>
                  <a:schemeClr val="tx2"/>
                </a:solidFill>
              </a:rPr>
              <a:t> group </a:t>
            </a:r>
            <a:r>
              <a:rPr lang="en-US" sz="1000" dirty="0" err="1">
                <a:solidFill>
                  <a:schemeClr val="tx2"/>
                </a:solidFill>
              </a:rPr>
              <a:t>whatsapp</a:t>
            </a:r>
            <a:r>
              <a:rPr lang="en-US" sz="1000" dirty="0">
                <a:solidFill>
                  <a:schemeClr val="tx2"/>
                </a:solidFill>
              </a:rPr>
              <a:t> dan </a:t>
            </a:r>
            <a:r>
              <a:rPr lang="en-US" sz="1000" dirty="0" err="1">
                <a:solidFill>
                  <a:schemeClr val="tx2"/>
                </a:solidFill>
              </a:rPr>
              <a:t>melakukan</a:t>
            </a:r>
            <a:r>
              <a:rPr lang="en-US" sz="1000" dirty="0">
                <a:solidFill>
                  <a:schemeClr val="tx2"/>
                </a:solidFill>
              </a:rPr>
              <a:t> input </a:t>
            </a:r>
            <a:r>
              <a:rPr lang="en-US" sz="1000" dirty="0" err="1">
                <a:solidFill>
                  <a:schemeClr val="tx2"/>
                </a:solidFill>
              </a:rPr>
              <a:t>ke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dalam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sistem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akademik</a:t>
            </a:r>
            <a:r>
              <a:rPr lang="en-US" sz="1000" dirty="0">
                <a:solidFill>
                  <a:schemeClr val="tx2"/>
                </a:solidFill>
              </a:rPr>
              <a:t>. Pada </a:t>
            </a:r>
            <a:r>
              <a:rPr lang="en-US" sz="1000" dirty="0" err="1">
                <a:solidFill>
                  <a:schemeClr val="tx2"/>
                </a:solidFill>
              </a:rPr>
              <a:t>saat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pertemuan</a:t>
            </a:r>
            <a:r>
              <a:rPr lang="en-US" sz="1000" dirty="0">
                <a:solidFill>
                  <a:schemeClr val="tx2"/>
                </a:solidFill>
              </a:rPr>
              <a:t> informal, ide </a:t>
            </a:r>
            <a:r>
              <a:rPr lang="en-US" sz="1000" dirty="0" err="1">
                <a:solidFill>
                  <a:schemeClr val="tx2"/>
                </a:solidFill>
              </a:rPr>
              <a:t>wanda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coba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disajikan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kepada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Deputi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Akademik</a:t>
            </a:r>
            <a:r>
              <a:rPr lang="en-US" sz="1000" dirty="0">
                <a:solidFill>
                  <a:schemeClr val="tx2"/>
                </a:solidFill>
              </a:rPr>
              <a:t>. </a:t>
            </a:r>
            <a:r>
              <a:rPr lang="en-US" sz="1000" dirty="0" err="1">
                <a:solidFill>
                  <a:schemeClr val="tx2"/>
                </a:solidFill>
              </a:rPr>
              <a:t>Usulan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nama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Iteung</a:t>
            </a:r>
            <a:r>
              <a:rPr lang="en-US" sz="1000" dirty="0">
                <a:solidFill>
                  <a:schemeClr val="tx2"/>
                </a:solidFill>
              </a:rPr>
              <a:t> Lahir </a:t>
            </a:r>
            <a:r>
              <a:rPr lang="en-US" sz="1000" dirty="0" err="1">
                <a:solidFill>
                  <a:schemeClr val="tx2"/>
                </a:solidFill>
              </a:rPr>
              <a:t>atas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usulan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Deputi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Akademik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Marwanto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Rachmatulloh</a:t>
            </a:r>
            <a:r>
              <a:rPr lang="en-US" sz="1000" dirty="0">
                <a:solidFill>
                  <a:schemeClr val="tx2"/>
                </a:solidFill>
              </a:rPr>
              <a:t>, </a:t>
            </a:r>
            <a:r>
              <a:rPr lang="en-US" sz="1000" dirty="0" err="1">
                <a:solidFill>
                  <a:schemeClr val="tx2"/>
                </a:solidFill>
              </a:rPr>
              <a:t>dimana</a:t>
            </a:r>
            <a:r>
              <a:rPr lang="en-US" sz="1000" dirty="0">
                <a:solidFill>
                  <a:schemeClr val="tx2"/>
                </a:solidFill>
              </a:rPr>
              <a:t> pada </a:t>
            </a:r>
            <a:r>
              <a:rPr lang="en-US" sz="1000" dirty="0" err="1">
                <a:solidFill>
                  <a:schemeClr val="tx2"/>
                </a:solidFill>
              </a:rPr>
              <a:t>saat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itu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sedang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diskusi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nama</a:t>
            </a:r>
            <a:r>
              <a:rPr lang="en-US" sz="1000" dirty="0">
                <a:solidFill>
                  <a:schemeClr val="tx2"/>
                </a:solidFill>
              </a:rPr>
              <a:t> bot yang </a:t>
            </a:r>
            <a:r>
              <a:rPr lang="en-US" sz="1000" dirty="0" err="1">
                <a:solidFill>
                  <a:schemeClr val="tx2"/>
                </a:solidFill>
              </a:rPr>
              <a:t>cocok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menggantikan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nama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wanda</a:t>
            </a:r>
            <a:r>
              <a:rPr lang="en-US" sz="1000" dirty="0">
                <a:solidFill>
                  <a:schemeClr val="tx2"/>
                </a:solidFill>
              </a:rPr>
              <a:t>. </a:t>
            </a:r>
            <a:r>
              <a:rPr lang="en-US" sz="1000" dirty="0" err="1">
                <a:solidFill>
                  <a:schemeClr val="tx2"/>
                </a:solidFill>
              </a:rPr>
              <a:t>Dipilih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nama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iteung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karena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memang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kampus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berada</a:t>
            </a:r>
            <a:r>
              <a:rPr lang="en-US" sz="1000" dirty="0">
                <a:solidFill>
                  <a:schemeClr val="tx2"/>
                </a:solidFill>
              </a:rPr>
              <a:t> di </a:t>
            </a:r>
            <a:r>
              <a:rPr lang="en-US" sz="1000" dirty="0" err="1">
                <a:solidFill>
                  <a:schemeClr val="tx2"/>
                </a:solidFill>
              </a:rPr>
              <a:t>tanah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sunda</a:t>
            </a:r>
            <a:r>
              <a:rPr lang="en-US" sz="1000" dirty="0">
                <a:solidFill>
                  <a:schemeClr val="tx2"/>
                </a:solidFill>
              </a:rPr>
              <a:t> dan </a:t>
            </a:r>
            <a:r>
              <a:rPr lang="en-US" sz="1000" dirty="0" err="1">
                <a:solidFill>
                  <a:schemeClr val="tx2"/>
                </a:solidFill>
              </a:rPr>
              <a:t>nama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tersebut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jarang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ada</a:t>
            </a:r>
            <a:r>
              <a:rPr lang="en-US" sz="1000" dirty="0">
                <a:solidFill>
                  <a:schemeClr val="tx2"/>
                </a:solidFill>
              </a:rPr>
              <a:t> di </a:t>
            </a:r>
            <a:r>
              <a:rPr lang="en-US" sz="1000" dirty="0" err="1">
                <a:solidFill>
                  <a:schemeClr val="tx2"/>
                </a:solidFill>
              </a:rPr>
              <a:t>nama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mahasiswa</a:t>
            </a:r>
            <a:r>
              <a:rPr lang="en-US" sz="1000" dirty="0">
                <a:solidFill>
                  <a:schemeClr val="tx2"/>
                </a:solidFill>
              </a:rPr>
              <a:t>. </a:t>
            </a:r>
            <a:r>
              <a:rPr lang="en-US" sz="1000" dirty="0" err="1">
                <a:solidFill>
                  <a:schemeClr val="tx2"/>
                </a:solidFill>
              </a:rPr>
              <a:t>Sehingga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tidak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akan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tertukar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untuk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dipanggil</a:t>
            </a:r>
            <a:r>
              <a:rPr lang="en-US" sz="1000" dirty="0">
                <a:solidFill>
                  <a:schemeClr val="tx2"/>
                </a:solidFill>
              </a:rPr>
              <a:t> di </a:t>
            </a:r>
            <a:r>
              <a:rPr lang="en-US" sz="1000" dirty="0" err="1">
                <a:solidFill>
                  <a:schemeClr val="tx2"/>
                </a:solidFill>
              </a:rPr>
              <a:t>dalam</a:t>
            </a:r>
            <a:r>
              <a:rPr lang="en-US" sz="1000" dirty="0">
                <a:solidFill>
                  <a:schemeClr val="tx2"/>
                </a:solidFill>
              </a:rPr>
              <a:t> group </a:t>
            </a:r>
            <a:r>
              <a:rPr lang="en-US" sz="1000" dirty="0" err="1">
                <a:solidFill>
                  <a:schemeClr val="tx2"/>
                </a:solidFill>
              </a:rPr>
              <a:t>whatsapp</a:t>
            </a:r>
            <a:r>
              <a:rPr lang="en-US" sz="1000" dirty="0">
                <a:solidFill>
                  <a:schemeClr val="tx2"/>
                </a:solidFill>
              </a:rPr>
              <a:t>. </a:t>
            </a:r>
            <a:r>
              <a:rPr lang="en-US" sz="1000" dirty="0" err="1">
                <a:solidFill>
                  <a:schemeClr val="tx2"/>
                </a:solidFill>
              </a:rPr>
              <a:t>Sampai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saat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ini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Iteung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telah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banyak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memiliki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modul</a:t>
            </a:r>
            <a:r>
              <a:rPr lang="en-US" sz="1000" dirty="0">
                <a:solidFill>
                  <a:schemeClr val="tx2"/>
                </a:solidFill>
              </a:rPr>
              <a:t> yang </a:t>
            </a:r>
            <a:r>
              <a:rPr lang="en-US" sz="1000" dirty="0" err="1">
                <a:solidFill>
                  <a:schemeClr val="tx2"/>
                </a:solidFill>
              </a:rPr>
              <a:t>membantu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memudahkan</a:t>
            </a:r>
            <a:r>
              <a:rPr lang="en-US" sz="1000" dirty="0">
                <a:solidFill>
                  <a:schemeClr val="tx2"/>
                </a:solidFill>
              </a:rPr>
              <a:t> proses </a:t>
            </a:r>
            <a:r>
              <a:rPr lang="en-US" sz="1000" dirty="0" err="1">
                <a:solidFill>
                  <a:schemeClr val="tx2"/>
                </a:solidFill>
              </a:rPr>
              <a:t>bisnis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kampus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serta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melakukan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otomasi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berbagai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bidang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akademik</a:t>
            </a:r>
            <a:r>
              <a:rPr lang="en-US" sz="1000" dirty="0">
                <a:solidFill>
                  <a:schemeClr val="tx2"/>
                </a:solidFill>
              </a:rPr>
              <a:t>, </a:t>
            </a:r>
            <a:r>
              <a:rPr lang="en-US" sz="1000" dirty="0" err="1">
                <a:solidFill>
                  <a:schemeClr val="tx2"/>
                </a:solidFill>
              </a:rPr>
              <a:t>sehingga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pelayanan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lebih</a:t>
            </a:r>
            <a:r>
              <a:rPr lang="en-US" sz="1000" dirty="0">
                <a:solidFill>
                  <a:schemeClr val="tx2"/>
                </a:solidFill>
              </a:rPr>
              <a:t> </a:t>
            </a:r>
            <a:r>
              <a:rPr lang="en-US" sz="1000" dirty="0" err="1">
                <a:solidFill>
                  <a:schemeClr val="tx2"/>
                </a:solidFill>
              </a:rPr>
              <a:t>cepat</a:t>
            </a:r>
            <a:r>
              <a:rPr lang="en-US" sz="1000" dirty="0">
                <a:solidFill>
                  <a:schemeClr val="tx2"/>
                </a:solidFill>
              </a:rPr>
              <a:t> dan </a:t>
            </a:r>
            <a:r>
              <a:rPr lang="en-US" sz="1000" dirty="0" err="1">
                <a:solidFill>
                  <a:schemeClr val="tx2"/>
                </a:solidFill>
              </a:rPr>
              <a:t>efisien</a:t>
            </a:r>
            <a:r>
              <a:rPr lang="en-US" sz="10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6822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10650BA-D090-4A23-98E3-B48BBAEA9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9C6DE-ED26-BCE8-517D-095DFBF0E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4" r="34441" b="-2"/>
          <a:stretch/>
        </p:blipFill>
        <p:spPr>
          <a:xfrm>
            <a:off x="-9527" y="3725"/>
            <a:ext cx="5846165" cy="685054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B939B9-73CE-4644-87BB-72AEBF001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527" y="-6558"/>
            <a:ext cx="6254832" cy="6874766"/>
            <a:chOff x="-9149" y="3725"/>
            <a:chExt cx="6254832" cy="688720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5F2A0CF-7879-4629-AC2B-4069D77A3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7E50BFD-51AC-4ACE-820C-A285E6672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394888-C50F-41C1-92D4-0E2B4315A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2C906F-48B7-4ABF-B36E-0C0A056A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ABE2AA-A788-450F-94A8-AED4B698F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80AFD9-B384-4FA8-34C5-250729E0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Smart Integrator </a:t>
            </a:r>
            <a:r>
              <a:rPr lang="en-US" sz="3600" dirty="0" err="1">
                <a:solidFill>
                  <a:schemeClr val="tx2"/>
                </a:solidFill>
              </a:rPr>
              <a:t>AITeung</a:t>
            </a:r>
            <a:endParaRPr lang="en-ID" sz="3600" dirty="0">
              <a:solidFill>
                <a:schemeClr val="tx2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7FFC10-93D7-3321-A443-3DDF1802A1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4979819"/>
              </p:ext>
            </p:extLst>
          </p:nvPr>
        </p:nvGraphicFramePr>
        <p:xfrm>
          <a:off x="6090574" y="2415756"/>
          <a:ext cx="4977578" cy="3639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833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711D-8F83-24AB-D50C-14793459B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611" y="363220"/>
            <a:ext cx="2142744" cy="1325563"/>
          </a:xfrm>
        </p:spPr>
        <p:txBody>
          <a:bodyPr>
            <a:normAutofit/>
          </a:bodyPr>
          <a:lstStyle/>
          <a:p>
            <a:r>
              <a:rPr lang="en-US" dirty="0" err="1"/>
              <a:t>AITeung</a:t>
            </a:r>
            <a:endParaRPr lang="en-ID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5670368-F818-28A3-228F-EF25967FA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992" y="2150184"/>
            <a:ext cx="2458718" cy="4509914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ED26456-36BA-F996-0379-2418A8DC9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2" y="2048256"/>
            <a:ext cx="4054064" cy="186867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F3427C-89CF-4605-1EC7-A88FB3F11CA7}"/>
              </a:ext>
            </a:extLst>
          </p:cNvPr>
          <p:cNvSpPr/>
          <p:nvPr/>
        </p:nvSpPr>
        <p:spPr>
          <a:xfrm>
            <a:off x="938560" y="6057933"/>
            <a:ext cx="3265450" cy="6021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 Service</a:t>
            </a:r>
            <a:endParaRPr lang="en-ID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F91F39-A80C-6E1E-5025-89BC9095BE9A}"/>
              </a:ext>
            </a:extLst>
          </p:cNvPr>
          <p:cNvSpPr/>
          <p:nvPr/>
        </p:nvSpPr>
        <p:spPr>
          <a:xfrm>
            <a:off x="938560" y="5098200"/>
            <a:ext cx="3265450" cy="6021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Typo Normalization</a:t>
            </a:r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B61814-B6A1-B443-2EDE-39CF2C4480B2}"/>
              </a:ext>
            </a:extLst>
          </p:cNvPr>
          <p:cNvSpPr/>
          <p:nvPr/>
        </p:nvSpPr>
        <p:spPr>
          <a:xfrm>
            <a:off x="938560" y="4176154"/>
            <a:ext cx="3265450" cy="6021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Routing</a:t>
            </a:r>
            <a:endParaRPr lang="en-ID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5F31974-8CB9-DE77-0627-5AA553B7B3AD}"/>
              </a:ext>
            </a:extLst>
          </p:cNvPr>
          <p:cNvSpPr/>
          <p:nvPr/>
        </p:nvSpPr>
        <p:spPr>
          <a:xfrm rot="10800000">
            <a:off x="2264440" y="5771690"/>
            <a:ext cx="408544" cy="214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2808E1F-176C-517D-799E-3538CC1A5A41}"/>
              </a:ext>
            </a:extLst>
          </p:cNvPr>
          <p:cNvSpPr/>
          <p:nvPr/>
        </p:nvSpPr>
        <p:spPr>
          <a:xfrm rot="10800000">
            <a:off x="2264440" y="4843994"/>
            <a:ext cx="408544" cy="214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095EDE2-1D95-EB9D-DC11-97CB85238D8F}"/>
              </a:ext>
            </a:extLst>
          </p:cNvPr>
          <p:cNvSpPr/>
          <p:nvPr/>
        </p:nvSpPr>
        <p:spPr>
          <a:xfrm rot="10800000">
            <a:off x="2264439" y="3899465"/>
            <a:ext cx="408544" cy="214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A34F875-2D87-7AF7-0DEB-41EDE803EE3E}"/>
              </a:ext>
            </a:extLst>
          </p:cNvPr>
          <p:cNvSpPr txBox="1">
            <a:spLocks/>
          </p:cNvSpPr>
          <p:nvPr/>
        </p:nvSpPr>
        <p:spPr>
          <a:xfrm>
            <a:off x="7501128" y="364490"/>
            <a:ext cx="42732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ChatGPT</a:t>
            </a:r>
            <a:r>
              <a:rPr lang="en-US" dirty="0"/>
              <a:t> (Generative Pre-Trained Transformer) </a:t>
            </a:r>
            <a:endParaRPr lang="en-ID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50851F6-9D22-2CA1-D378-BC14085B12E7}"/>
              </a:ext>
            </a:extLst>
          </p:cNvPr>
          <p:cNvSpPr txBox="1">
            <a:spLocks/>
          </p:cNvSpPr>
          <p:nvPr/>
        </p:nvSpPr>
        <p:spPr>
          <a:xfrm>
            <a:off x="5621923" y="451612"/>
            <a:ext cx="214274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8186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F6F78C-B146-2D39-2F39-A2F0314A0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sz="3200"/>
              <a:t>Case Studi Pos Indonesia Internasional</a:t>
            </a:r>
            <a:endParaRPr lang="en-ID" sz="3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C6443-D63B-1759-A062-AEA0E55BD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17" b="6933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B1232-0E6A-2D8B-A4EA-562520D2C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en-US" sz="1800"/>
              <a:t>Sudah Menggunakan Manybot </a:t>
            </a:r>
            <a:r>
              <a:rPr lang="en-US" sz="1800">
                <a:hlinkClick r:id="rId3"/>
              </a:rPr>
              <a:t>https://manybot.io/</a:t>
            </a:r>
            <a:endParaRPr lang="en-US" sz="1800"/>
          </a:p>
          <a:p>
            <a:r>
              <a:rPr lang="en-US" sz="1800"/>
              <a:t>Bisa dikembangkan menggunakan Smart Integrator AITeung supaya lebih nyaman untuk user, dan bisa langsung diintegrasikan dengan sistem eksisting.</a:t>
            </a:r>
            <a:endParaRPr lang="en-ID" sz="1800"/>
          </a:p>
        </p:txBody>
      </p:sp>
    </p:spTree>
    <p:extLst>
      <p:ext uri="{BB962C8B-B14F-4D97-AF65-F5344CB8AC3E}">
        <p14:creationId xmlns:p14="http://schemas.microsoft.com/office/powerpoint/2010/main" val="1968902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A00BB-B156-1442-97A9-D83301968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Manybot</a:t>
            </a:r>
            <a:endParaRPr lang="en-ID" sz="28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73D4-6FA0-662A-920C-BFA781B50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Menggunakan perintah /</a:t>
            </a:r>
          </a:p>
          <a:p>
            <a:r>
              <a:rPr lang="en-US" sz="1700"/>
              <a:t>Perintah sudah ditentukan formatnya oleh manybot</a:t>
            </a:r>
          </a:p>
          <a:p>
            <a:r>
              <a:rPr lang="en-US" sz="1700"/>
              <a:t>Infrastruktur sudah disediakan Manybot</a:t>
            </a:r>
            <a:endParaRPr lang="en-ID" sz="1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3929-5C08-EB9D-88C5-15C390668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909497"/>
            <a:ext cx="6922008" cy="51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12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B72136-0F24-0194-D4E9-FA8D759E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200">
                <a:solidFill>
                  <a:schemeClr val="bg1"/>
                </a:solidFill>
              </a:rPr>
              <a:t>Pengembangan Bersama AIteung</a:t>
            </a:r>
            <a:endParaRPr lang="en-ID" sz="42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52308E-F5A5-0578-6A7A-FEE5D4618F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9115645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1973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5D2C2-C749-7376-38AF-D9A533B18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000"/>
              <a:t>Langkah pengembangan</a:t>
            </a:r>
            <a:endParaRPr lang="en-ID" sz="50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6007D-7F5E-AA59-7CA3-D7F454234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900"/>
              <a:t>Setup Infrastructure dan Release Bot</a:t>
            </a:r>
          </a:p>
          <a:p>
            <a:pPr lvl="1"/>
            <a:r>
              <a:rPr lang="en-US" sz="1900"/>
              <a:t>IDR 35.000 K</a:t>
            </a:r>
          </a:p>
          <a:p>
            <a:r>
              <a:rPr lang="en-US" sz="1900"/>
              <a:t>Corpus Development and Deployment awal adaptasi dari @IPSrobot</a:t>
            </a:r>
          </a:p>
          <a:p>
            <a:pPr lvl="1"/>
            <a:r>
              <a:rPr lang="en-US" sz="1900"/>
              <a:t>IDR 10.000 K Once, for 1 Month</a:t>
            </a:r>
          </a:p>
          <a:p>
            <a:r>
              <a:rPr lang="en-US" sz="1900"/>
              <a:t>Corpus Development and Deployment + Maintenance and Product Servicing</a:t>
            </a:r>
          </a:p>
          <a:p>
            <a:pPr lvl="1"/>
            <a:r>
              <a:rPr lang="en-US" sz="1900"/>
              <a:t>IDR 10.000 K / Month , Minimum 3 Month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45B9C-910B-02B7-3112-5953971FD5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22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4727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421</Words>
  <Application>Microsoft Office PowerPoint</Application>
  <PresentationFormat>Widescreen</PresentationFormat>
  <Paragraphs>46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Artificial Intelligence for Universal Integration</vt:lpstr>
      <vt:lpstr>Tentang AIteung</vt:lpstr>
      <vt:lpstr>Smart Integrator AITeung</vt:lpstr>
      <vt:lpstr>AITeung</vt:lpstr>
      <vt:lpstr>Case Studi Pos Indonesia Internasional</vt:lpstr>
      <vt:lpstr>Manybot</vt:lpstr>
      <vt:lpstr>Pengembangan Bersama AIteung</vt:lpstr>
      <vt:lpstr>Langkah pengembangan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fo Universal Integration</dc:title>
  <dc:creator>Rolly Maulana Awangga</dc:creator>
  <cp:lastModifiedBy>Rolly Maulana Awangga</cp:lastModifiedBy>
  <cp:revision>40</cp:revision>
  <dcterms:created xsi:type="dcterms:W3CDTF">2023-03-10T01:23:11Z</dcterms:created>
  <dcterms:modified xsi:type="dcterms:W3CDTF">2023-03-10T03:50:49Z</dcterms:modified>
</cp:coreProperties>
</file>